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Roboto"/>
      <p:regular r:id="rId39"/>
      <p:bold r:id="rId40"/>
      <p:italic r:id="rId41"/>
      <p:boldItalic r:id="rId42"/>
    </p:embeddedFont>
    <p:embeddedFont>
      <p:font typeface="Roboto Medium"/>
      <p:regular r:id="rId43"/>
      <p:bold r:id="rId44"/>
      <p:italic r:id="rId45"/>
      <p:boldItalic r:id="rId46"/>
    </p:embeddedFont>
    <p:embeddedFont>
      <p:font typeface="Space Grotesk Light"/>
      <p:regular r:id="rId47"/>
      <p:bold r:id="rId48"/>
    </p:embeddedFont>
    <p:embeddedFont>
      <p:font typeface="Josefin Sans"/>
      <p:regular r:id="rId49"/>
      <p:bold r:id="rId50"/>
      <p:italic r:id="rId51"/>
      <p:boldItalic r:id="rId52"/>
    </p:embeddedFont>
    <p:embeddedFont>
      <p:font typeface="Space Grotesk Medium"/>
      <p:regular r:id="rId53"/>
      <p:bold r:id="rId54"/>
    </p:embeddedFont>
    <p:embeddedFont>
      <p:font typeface="Josefin Sans SemiBold"/>
      <p:regular r:id="rId55"/>
      <p:bold r:id="rId56"/>
      <p:italic r:id="rId57"/>
      <p:boldItalic r:id="rId58"/>
    </p:embeddedFont>
    <p:embeddedFont>
      <p:font typeface="Josefin Sans Light"/>
      <p:regular r:id="rId59"/>
      <p:bold r:id="rId60"/>
      <p:italic r:id="rId61"/>
      <p:boldItalic r:id="rId62"/>
    </p:embeddedFont>
    <p:embeddedFont>
      <p:font typeface="Space Grotesk"/>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paceGroteskLight-bold.fntdata"/><Relationship Id="rId47" Type="http://schemas.openxmlformats.org/officeDocument/2006/relationships/font" Target="fonts/SpaceGroteskLight-regular.fntdata"/><Relationship Id="rId49" Type="http://schemas.openxmlformats.org/officeDocument/2006/relationships/font" Target="fonts/Josefin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regular.fntdata"/><Relationship Id="rId38" Type="http://schemas.openxmlformats.org/officeDocument/2006/relationships/slide" Target="slides/slide34.xml"/><Relationship Id="rId62" Type="http://schemas.openxmlformats.org/officeDocument/2006/relationships/font" Target="fonts/JosefinSansLight-boldItalic.fntdata"/><Relationship Id="rId61" Type="http://schemas.openxmlformats.org/officeDocument/2006/relationships/font" Target="fonts/JosefinSansLight-italic.fntdata"/><Relationship Id="rId20" Type="http://schemas.openxmlformats.org/officeDocument/2006/relationships/slide" Target="slides/slide16.xml"/><Relationship Id="rId64" Type="http://schemas.openxmlformats.org/officeDocument/2006/relationships/font" Target="fonts/SpaceGrotesk-bold.fntdata"/><Relationship Id="rId63" Type="http://schemas.openxmlformats.org/officeDocument/2006/relationships/font" Target="fonts/SpaceGrotesk-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JosefinSans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efinSans-italic.fntdata"/><Relationship Id="rId50" Type="http://schemas.openxmlformats.org/officeDocument/2006/relationships/font" Target="fonts/JosefinSans-bold.fntdata"/><Relationship Id="rId53" Type="http://schemas.openxmlformats.org/officeDocument/2006/relationships/font" Target="fonts/SpaceGroteskMedium-regular.fntdata"/><Relationship Id="rId52" Type="http://schemas.openxmlformats.org/officeDocument/2006/relationships/font" Target="fonts/JosefinSans-boldItalic.fntdata"/><Relationship Id="rId11" Type="http://schemas.openxmlformats.org/officeDocument/2006/relationships/slide" Target="slides/slide7.xml"/><Relationship Id="rId55" Type="http://schemas.openxmlformats.org/officeDocument/2006/relationships/font" Target="fonts/JosefinSansSemiBold-regular.fntdata"/><Relationship Id="rId10" Type="http://schemas.openxmlformats.org/officeDocument/2006/relationships/slide" Target="slides/slide6.xml"/><Relationship Id="rId54" Type="http://schemas.openxmlformats.org/officeDocument/2006/relationships/font" Target="fonts/SpaceGroteskMedium-bold.fntdata"/><Relationship Id="rId13" Type="http://schemas.openxmlformats.org/officeDocument/2006/relationships/slide" Target="slides/slide9.xml"/><Relationship Id="rId57" Type="http://schemas.openxmlformats.org/officeDocument/2006/relationships/font" Target="fonts/JosefinSansSemiBold-italic.fntdata"/><Relationship Id="rId12" Type="http://schemas.openxmlformats.org/officeDocument/2006/relationships/slide" Target="slides/slide8.xml"/><Relationship Id="rId56" Type="http://schemas.openxmlformats.org/officeDocument/2006/relationships/font" Target="fonts/JosefinSansSemiBold-bold.fntdata"/><Relationship Id="rId15" Type="http://schemas.openxmlformats.org/officeDocument/2006/relationships/slide" Target="slides/slide11.xml"/><Relationship Id="rId59" Type="http://schemas.openxmlformats.org/officeDocument/2006/relationships/font" Target="fonts/JosefinSansLight-regular.fntdata"/><Relationship Id="rId14" Type="http://schemas.openxmlformats.org/officeDocument/2006/relationships/slide" Target="slides/slide10.xml"/><Relationship Id="rId58" Type="http://schemas.openxmlformats.org/officeDocument/2006/relationships/font" Target="fonts/JosefinSansSemi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420013ce3c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420013ce3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23f2313d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3423f2313de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3420013ce3c_4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g3420013ce3c_4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42257dd6a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342257dd6af_0_6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3420013ce3c_0_2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3420013ce3c_0_2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342257dd6a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g342257dd6af_0_8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420013ce3c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g3420013ce3c_0_9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3420013ce3c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g3420013ce3c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3420013ce3c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g3420013ce3c_0_1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420013ce3c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g3420013ce3c_0_1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3420013ce3c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g3420013ce3c_0_25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3420013ce3c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g3420013ce3c_0_1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3423f2313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g3423f2313d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3420013ce3c_4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g3420013ce3c_4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3420013ce3c_0_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g3420013ce3c_0_2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3423f2313d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g3423f2313de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1" name="Google Shape;2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342257dd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g342257dd6a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3420013ce3c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g3420013ce3c_0_19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g3420013ce3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g3420013ce3c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20013ce3c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420013ce3c_0_9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20013ce3c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420013ce3c_4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420013ce3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420013ce3c_0_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2257dd6a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342257dd6af_0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p:nvPr>
            <p:ph idx="2" type="pic"/>
          </p:nvPr>
        </p:nvSpPr>
        <p:spPr>
          <a:xfrm>
            <a:off x="5183188" y="987425"/>
            <a:ext cx="6172200" cy="4873625"/>
          </a:xfrm>
          <a:prstGeom prst="rect">
            <a:avLst/>
          </a:prstGeom>
          <a:noFill/>
          <a:ln>
            <a:noFill/>
          </a:ln>
        </p:spPr>
      </p:sp>
      <p:sp>
        <p:nvSpPr>
          <p:cNvPr id="53" name="Google Shape;5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4" name="Google Shape;5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 name="Shape 57"/>
        <p:cNvGrpSpPr/>
        <p:nvPr/>
      </p:nvGrpSpPr>
      <p:grpSpPr>
        <a:xfrm>
          <a:off x="0" y="0"/>
          <a:ext cx="0" cy="0"/>
          <a:chOff x="0" y="0"/>
          <a:chExt cx="0" cy="0"/>
        </a:xfrm>
      </p:grpSpPr>
      <p:sp>
        <p:nvSpPr>
          <p:cNvPr id="58" name="Google Shape;5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3" name="Shape 63"/>
        <p:cNvGrpSpPr/>
        <p:nvPr/>
      </p:nvGrpSpPr>
      <p:grpSpPr>
        <a:xfrm>
          <a:off x="0" y="0"/>
          <a:ext cx="0" cy="0"/>
          <a:chOff x="0" y="0"/>
          <a:chExt cx="0" cy="0"/>
        </a:xfrm>
      </p:grpSpPr>
      <p:sp>
        <p:nvSpPr>
          <p:cNvPr id="64" name="Google Shape;64;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3"/>
          <p:cNvSpPr/>
          <p:nvPr>
            <p:ph idx="2" type="pic"/>
          </p:nvPr>
        </p:nvSpPr>
        <p:spPr>
          <a:xfrm>
            <a:off x="8712200" y="2110652"/>
            <a:ext cx="1346200" cy="1318348"/>
          </a:xfrm>
          <a:prstGeom prst="rect">
            <a:avLst/>
          </a:prstGeom>
          <a:noFill/>
          <a:ln>
            <a:noFill/>
          </a:ln>
        </p:spPr>
      </p:sp>
      <p:sp>
        <p:nvSpPr>
          <p:cNvPr id="19" name="Google Shape;19;p3"/>
          <p:cNvSpPr/>
          <p:nvPr>
            <p:ph idx="3" type="pic"/>
          </p:nvPr>
        </p:nvSpPr>
        <p:spPr>
          <a:xfrm>
            <a:off x="6350000" y="2069398"/>
            <a:ext cx="1346200" cy="1318348"/>
          </a:xfrm>
          <a:prstGeom prst="rect">
            <a:avLst/>
          </a:prstGeom>
          <a:noFill/>
          <a:ln>
            <a:noFill/>
          </a:ln>
        </p:spPr>
      </p:sp>
      <p:sp>
        <p:nvSpPr>
          <p:cNvPr id="20" name="Google Shape;20;p3"/>
          <p:cNvSpPr/>
          <p:nvPr>
            <p:ph idx="4" type="pic"/>
          </p:nvPr>
        </p:nvSpPr>
        <p:spPr>
          <a:xfrm>
            <a:off x="3987800" y="2069399"/>
            <a:ext cx="1346200" cy="1318348"/>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1" name="Shape 21"/>
        <p:cNvGrpSpPr/>
        <p:nvPr/>
      </p:nvGrpSpPr>
      <p:grpSpPr>
        <a:xfrm>
          <a:off x="0" y="0"/>
          <a:ext cx="0" cy="0"/>
          <a:chOff x="0" y="0"/>
          <a:chExt cx="0" cy="0"/>
        </a:xfrm>
      </p:grpSpPr>
      <p:sp>
        <p:nvSpPr>
          <p:cNvPr id="22" name="Google Shape;22;p4"/>
          <p:cNvSpPr/>
          <p:nvPr>
            <p:ph idx="2" type="pic"/>
          </p:nvPr>
        </p:nvSpPr>
        <p:spPr>
          <a:xfrm>
            <a:off x="5921829" y="2017486"/>
            <a:ext cx="4354285" cy="2365828"/>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 name="Shape 23"/>
        <p:cNvGrpSpPr/>
        <p:nvPr/>
      </p:nvGrpSpPr>
      <p:grpSpPr>
        <a:xfrm>
          <a:off x="0" y="0"/>
          <a:ext cx="0" cy="0"/>
          <a:chOff x="0" y="0"/>
          <a:chExt cx="0" cy="0"/>
        </a:xfrm>
      </p:grpSpPr>
      <p:sp>
        <p:nvSpPr>
          <p:cNvPr id="24" name="Google Shape;24;p5"/>
          <p:cNvSpPr/>
          <p:nvPr>
            <p:ph idx="2" type="pic"/>
          </p:nvPr>
        </p:nvSpPr>
        <p:spPr>
          <a:xfrm>
            <a:off x="3467100" y="1828801"/>
            <a:ext cx="1656443" cy="3378199"/>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6"/>
          <p:cNvSpPr/>
          <p:nvPr>
            <p:ph idx="2" type="pic"/>
          </p:nvPr>
        </p:nvSpPr>
        <p:spPr>
          <a:xfrm>
            <a:off x="8267233" y="3428997"/>
            <a:ext cx="1166950" cy="1166950"/>
          </a:xfrm>
          <a:prstGeom prst="rect">
            <a:avLst/>
          </a:prstGeom>
          <a:noFill/>
          <a:ln>
            <a:noFill/>
          </a:ln>
        </p:spPr>
      </p:sp>
      <p:sp>
        <p:nvSpPr>
          <p:cNvPr id="27" name="Google Shape;27;p6"/>
          <p:cNvSpPr/>
          <p:nvPr>
            <p:ph idx="3" type="pic"/>
          </p:nvPr>
        </p:nvSpPr>
        <p:spPr>
          <a:xfrm>
            <a:off x="5301581" y="3428998"/>
            <a:ext cx="1166950" cy="1166950"/>
          </a:xfrm>
          <a:prstGeom prst="rect">
            <a:avLst/>
          </a:prstGeom>
          <a:noFill/>
          <a:ln>
            <a:noFill/>
          </a:ln>
        </p:spPr>
      </p:sp>
      <p:sp>
        <p:nvSpPr>
          <p:cNvPr id="28" name="Google Shape;28;p6"/>
          <p:cNvSpPr/>
          <p:nvPr>
            <p:ph idx="4" type="pic"/>
          </p:nvPr>
        </p:nvSpPr>
        <p:spPr>
          <a:xfrm>
            <a:off x="2335929" y="3428999"/>
            <a:ext cx="1166950" cy="116695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9" name="Shape 29"/>
        <p:cNvGrpSpPr/>
        <p:nvPr/>
      </p:nvGrpSpPr>
      <p:grpSpPr>
        <a:xfrm>
          <a:off x="0" y="0"/>
          <a:ext cx="0" cy="0"/>
          <a:chOff x="0" y="0"/>
          <a:chExt cx="0" cy="0"/>
        </a:xfrm>
      </p:grpSpPr>
      <p:sp>
        <p:nvSpPr>
          <p:cNvPr id="30" name="Google Shape;30;p7"/>
          <p:cNvSpPr/>
          <p:nvPr>
            <p:ph idx="2" type="pic"/>
          </p:nvPr>
        </p:nvSpPr>
        <p:spPr>
          <a:xfrm>
            <a:off x="8999559" y="2290239"/>
            <a:ext cx="1669143" cy="2049532"/>
          </a:xfrm>
          <a:prstGeom prst="rect">
            <a:avLst/>
          </a:prstGeom>
          <a:noFill/>
          <a:ln>
            <a:noFill/>
          </a:ln>
        </p:spPr>
      </p:sp>
      <p:sp>
        <p:nvSpPr>
          <p:cNvPr id="31" name="Google Shape;31;p7"/>
          <p:cNvSpPr/>
          <p:nvPr>
            <p:ph idx="3" type="pic"/>
          </p:nvPr>
        </p:nvSpPr>
        <p:spPr>
          <a:xfrm>
            <a:off x="5798757" y="2290239"/>
            <a:ext cx="1669142" cy="2049532"/>
          </a:xfrm>
          <a:prstGeom prst="rect">
            <a:avLst/>
          </a:prstGeom>
          <a:noFill/>
          <a:ln>
            <a:noFill/>
          </a:ln>
        </p:spPr>
      </p:sp>
      <p:sp>
        <p:nvSpPr>
          <p:cNvPr id="32" name="Google Shape;32;p7"/>
          <p:cNvSpPr/>
          <p:nvPr>
            <p:ph idx="4" type="pic"/>
          </p:nvPr>
        </p:nvSpPr>
        <p:spPr>
          <a:xfrm>
            <a:off x="2597953" y="2290239"/>
            <a:ext cx="1669144" cy="2049532"/>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3" name="Shape 33"/>
        <p:cNvGrpSpPr/>
        <p:nvPr/>
      </p:nvGrpSpPr>
      <p:grpSpPr>
        <a:xfrm>
          <a:off x="0" y="0"/>
          <a:ext cx="0" cy="0"/>
          <a:chOff x="0" y="0"/>
          <a:chExt cx="0" cy="0"/>
        </a:xfrm>
      </p:grpSpPr>
      <p:sp>
        <p:nvSpPr>
          <p:cNvPr id="34" name="Google Shape;3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 name="Google Shape;4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 name="Google Shape;4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2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31.jpg"/><Relationship Id="rId6" Type="http://schemas.openxmlformats.org/officeDocument/2006/relationships/image" Target="../media/image22.jpg"/><Relationship Id="rId7"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9.png"/><Relationship Id="rId8"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38.jpg"/><Relationship Id="rId6" Type="http://schemas.openxmlformats.org/officeDocument/2006/relationships/image" Target="../media/image29.jpg"/><Relationship Id="rId7" Type="http://schemas.openxmlformats.org/officeDocument/2006/relationships/image" Target="../media/image30.jpg"/><Relationship Id="rId8"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4.gif"/><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hyperlink" Target="https://www.sdss4.org/dr17/" TargetMode="External"/><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43.png"/><Relationship Id="rId6"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62.png"/><Relationship Id="rId7" Type="http://schemas.openxmlformats.org/officeDocument/2006/relationships/image" Target="../media/image53.png"/><Relationship Id="rId8"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42.jpg"/><Relationship Id="rId6" Type="http://schemas.openxmlformats.org/officeDocument/2006/relationships/image" Target="../media/image37.jpg"/><Relationship Id="rId7" Type="http://schemas.openxmlformats.org/officeDocument/2006/relationships/image" Target="../media/image61.jpg"/><Relationship Id="rId8" Type="http://schemas.openxmlformats.org/officeDocument/2006/relationships/image" Target="../media/image6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5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1.jpg"/><Relationship Id="rId6" Type="http://schemas.openxmlformats.org/officeDocument/2006/relationships/image" Target="../media/image45.jpg"/><Relationship Id="rId7"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49.png"/><Relationship Id="rId8"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6.jpg"/><Relationship Id="rId6" Type="http://schemas.openxmlformats.org/officeDocument/2006/relationships/image" Target="../media/image55.jpg"/><Relationship Id="rId7" Type="http://schemas.openxmlformats.org/officeDocument/2006/relationships/image" Target="../media/image48.jpg"/><Relationship Id="rId8"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9.png"/><Relationship Id="rId4" Type="http://schemas.openxmlformats.org/officeDocument/2006/relationships/image" Target="../media/image57.png"/><Relationship Id="rId5" Type="http://schemas.openxmlformats.org/officeDocument/2006/relationships/image" Target="../media/image4.png"/><Relationship Id="rId6"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40.png"/><Relationship Id="rId6" Type="http://schemas.openxmlformats.org/officeDocument/2006/relationships/image" Target="../media/image11.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24.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4000">
              <a:schemeClr val="dk1"/>
            </a:gs>
            <a:gs pos="100000">
              <a:srgbClr val="4C0070"/>
            </a:gs>
          </a:gsLst>
          <a:lin ang="2700006" scaled="0"/>
        </a:gradFill>
      </p:bgPr>
    </p:bg>
    <p:spTree>
      <p:nvGrpSpPr>
        <p:cNvPr id="72" name="Shape 72"/>
        <p:cNvGrpSpPr/>
        <p:nvPr/>
      </p:nvGrpSpPr>
      <p:grpSpPr>
        <a:xfrm>
          <a:off x="0" y="0"/>
          <a:ext cx="0" cy="0"/>
          <a:chOff x="0" y="0"/>
          <a:chExt cx="0" cy="0"/>
        </a:xfrm>
      </p:grpSpPr>
      <p:sp>
        <p:nvSpPr>
          <p:cNvPr id="73" name="Google Shape;73;p14"/>
          <p:cNvSpPr/>
          <p:nvPr/>
        </p:nvSpPr>
        <p:spPr>
          <a:xfrm>
            <a:off x="2093525" y="14025"/>
            <a:ext cx="10089040" cy="4689270"/>
          </a:xfrm>
          <a:custGeom>
            <a:rect b="b" l="l" r="r" t="t"/>
            <a:pathLst>
              <a:path extrusionOk="0" h="2791232" w="7866698">
                <a:moveTo>
                  <a:pt x="0" y="0"/>
                </a:moveTo>
                <a:cubicBezTo>
                  <a:pt x="0" y="0"/>
                  <a:pt x="185620" y="876979"/>
                  <a:pt x="3585224" y="716158"/>
                </a:cubicBezTo>
                <a:cubicBezTo>
                  <a:pt x="6984828" y="555337"/>
                  <a:pt x="5374959" y="1906906"/>
                  <a:pt x="6109050" y="2549272"/>
                </a:cubicBezTo>
                <a:cubicBezTo>
                  <a:pt x="6843141" y="3191638"/>
                  <a:pt x="7866698" y="2351723"/>
                  <a:pt x="7866698" y="2351723"/>
                </a:cubicBezTo>
                <a:lnTo>
                  <a:pt x="7866698" y="0"/>
                </a:lnTo>
                <a:lnTo>
                  <a:pt x="0" y="0"/>
                </a:lnTo>
                <a:close/>
              </a:path>
            </a:pathLst>
          </a:custGeom>
          <a:gradFill>
            <a:gsLst>
              <a:gs pos="0">
                <a:srgbClr val="0F0464"/>
              </a:gs>
              <a:gs pos="1000">
                <a:srgbClr val="0F0464"/>
              </a:gs>
              <a:gs pos="100000">
                <a:srgbClr val="4C0070">
                  <a:alpha val="0"/>
                </a:srgbClr>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 name="Google Shape;74;p14"/>
          <p:cNvPicPr preferRelativeResize="0"/>
          <p:nvPr/>
        </p:nvPicPr>
        <p:blipFill rotWithShape="1">
          <a:blip r:embed="rId3">
            <a:alphaModFix/>
          </a:blip>
          <a:srcRect b="0" l="0" r="0" t="0"/>
          <a:stretch/>
        </p:blipFill>
        <p:spPr>
          <a:xfrm>
            <a:off x="6056730" y="392695"/>
            <a:ext cx="252106" cy="259521"/>
          </a:xfrm>
          <a:prstGeom prst="rect">
            <a:avLst/>
          </a:prstGeom>
          <a:noFill/>
          <a:ln>
            <a:noFill/>
          </a:ln>
        </p:spPr>
      </p:pic>
      <p:pic>
        <p:nvPicPr>
          <p:cNvPr id="75" name="Google Shape;75;p14"/>
          <p:cNvPicPr preferRelativeResize="0"/>
          <p:nvPr/>
        </p:nvPicPr>
        <p:blipFill rotWithShape="1">
          <a:blip r:embed="rId4">
            <a:alphaModFix/>
          </a:blip>
          <a:srcRect b="0" l="0" r="0" t="0"/>
          <a:stretch/>
        </p:blipFill>
        <p:spPr>
          <a:xfrm rot="-2670633">
            <a:off x="10699304" y="1365589"/>
            <a:ext cx="159686" cy="164383"/>
          </a:xfrm>
          <a:prstGeom prst="rect">
            <a:avLst/>
          </a:prstGeom>
          <a:noFill/>
          <a:ln>
            <a:noFill/>
          </a:ln>
        </p:spPr>
      </p:pic>
      <p:pic>
        <p:nvPicPr>
          <p:cNvPr id="76" name="Google Shape;76;p14"/>
          <p:cNvPicPr preferRelativeResize="0"/>
          <p:nvPr/>
        </p:nvPicPr>
        <p:blipFill rotWithShape="1">
          <a:blip r:embed="rId3">
            <a:alphaModFix/>
          </a:blip>
          <a:srcRect b="0" l="0" r="0" t="0"/>
          <a:stretch/>
        </p:blipFill>
        <p:spPr>
          <a:xfrm rot="-3222593">
            <a:off x="11159149" y="4930776"/>
            <a:ext cx="181653" cy="186996"/>
          </a:xfrm>
          <a:prstGeom prst="rect">
            <a:avLst/>
          </a:prstGeom>
          <a:noFill/>
          <a:ln>
            <a:noFill/>
          </a:ln>
        </p:spPr>
      </p:pic>
      <p:pic>
        <p:nvPicPr>
          <p:cNvPr id="77" name="Google Shape;77;p14"/>
          <p:cNvPicPr preferRelativeResize="0"/>
          <p:nvPr/>
        </p:nvPicPr>
        <p:blipFill rotWithShape="1">
          <a:blip r:embed="rId3">
            <a:alphaModFix/>
          </a:blip>
          <a:srcRect b="0" l="0" r="0" t="0"/>
          <a:stretch/>
        </p:blipFill>
        <p:spPr>
          <a:xfrm rot="-3222593">
            <a:off x="10848652" y="2982777"/>
            <a:ext cx="181653" cy="186996"/>
          </a:xfrm>
          <a:prstGeom prst="rect">
            <a:avLst/>
          </a:prstGeom>
          <a:noFill/>
          <a:ln>
            <a:noFill/>
          </a:ln>
        </p:spPr>
      </p:pic>
      <p:pic>
        <p:nvPicPr>
          <p:cNvPr id="78" name="Google Shape;78;p14"/>
          <p:cNvPicPr preferRelativeResize="0"/>
          <p:nvPr/>
        </p:nvPicPr>
        <p:blipFill rotWithShape="1">
          <a:blip r:embed="rId3">
            <a:alphaModFix/>
          </a:blip>
          <a:srcRect b="0" l="0" r="0" t="0"/>
          <a:stretch/>
        </p:blipFill>
        <p:spPr>
          <a:xfrm rot="-2022710">
            <a:off x="1327313" y="439322"/>
            <a:ext cx="253602" cy="261061"/>
          </a:xfrm>
          <a:prstGeom prst="rect">
            <a:avLst/>
          </a:prstGeom>
          <a:noFill/>
          <a:ln>
            <a:noFill/>
          </a:ln>
        </p:spPr>
      </p:pic>
      <p:pic>
        <p:nvPicPr>
          <p:cNvPr id="79" name="Google Shape;79;p14"/>
          <p:cNvPicPr preferRelativeResize="0"/>
          <p:nvPr/>
        </p:nvPicPr>
        <p:blipFill rotWithShape="1">
          <a:blip r:embed="rId3">
            <a:alphaModFix/>
          </a:blip>
          <a:srcRect b="0" l="0" r="0" t="0"/>
          <a:stretch/>
        </p:blipFill>
        <p:spPr>
          <a:xfrm rot="-2022710">
            <a:off x="390985" y="1907754"/>
            <a:ext cx="253602" cy="261061"/>
          </a:xfrm>
          <a:prstGeom prst="rect">
            <a:avLst/>
          </a:prstGeom>
          <a:noFill/>
          <a:ln>
            <a:noFill/>
          </a:ln>
        </p:spPr>
      </p:pic>
      <p:pic>
        <p:nvPicPr>
          <p:cNvPr id="80" name="Google Shape;80;p14"/>
          <p:cNvPicPr preferRelativeResize="0"/>
          <p:nvPr/>
        </p:nvPicPr>
        <p:blipFill rotWithShape="1">
          <a:blip r:embed="rId5">
            <a:alphaModFix/>
          </a:blip>
          <a:srcRect b="0" l="0" r="0" t="0"/>
          <a:stretch/>
        </p:blipFill>
        <p:spPr>
          <a:xfrm rot="-3222593">
            <a:off x="2830109" y="221630"/>
            <a:ext cx="181653" cy="186996"/>
          </a:xfrm>
          <a:prstGeom prst="rect">
            <a:avLst/>
          </a:prstGeom>
          <a:noFill/>
          <a:ln>
            <a:noFill/>
          </a:ln>
        </p:spPr>
      </p:pic>
      <p:pic>
        <p:nvPicPr>
          <p:cNvPr id="81" name="Google Shape;81;p14"/>
          <p:cNvPicPr preferRelativeResize="0"/>
          <p:nvPr/>
        </p:nvPicPr>
        <p:blipFill rotWithShape="1">
          <a:blip r:embed="rId5">
            <a:alphaModFix/>
          </a:blip>
          <a:srcRect b="0" l="0" r="0" t="0"/>
          <a:stretch/>
        </p:blipFill>
        <p:spPr>
          <a:xfrm rot="-3222593">
            <a:off x="638592" y="526764"/>
            <a:ext cx="181653" cy="186996"/>
          </a:xfrm>
          <a:prstGeom prst="rect">
            <a:avLst/>
          </a:prstGeom>
          <a:noFill/>
          <a:ln>
            <a:noFill/>
          </a:ln>
        </p:spPr>
      </p:pic>
      <p:pic>
        <p:nvPicPr>
          <p:cNvPr id="82" name="Google Shape;82;p14"/>
          <p:cNvPicPr preferRelativeResize="0"/>
          <p:nvPr/>
        </p:nvPicPr>
        <p:blipFill rotWithShape="1">
          <a:blip r:embed="rId5">
            <a:alphaModFix/>
          </a:blip>
          <a:srcRect b="0" l="0" r="0" t="0"/>
          <a:stretch/>
        </p:blipFill>
        <p:spPr>
          <a:xfrm rot="-3222593">
            <a:off x="332242" y="4553036"/>
            <a:ext cx="181653" cy="186996"/>
          </a:xfrm>
          <a:prstGeom prst="rect">
            <a:avLst/>
          </a:prstGeom>
          <a:noFill/>
          <a:ln>
            <a:noFill/>
          </a:ln>
        </p:spPr>
      </p:pic>
      <p:pic>
        <p:nvPicPr>
          <p:cNvPr id="83" name="Google Shape;83;p14"/>
          <p:cNvPicPr preferRelativeResize="0"/>
          <p:nvPr/>
        </p:nvPicPr>
        <p:blipFill rotWithShape="1">
          <a:blip r:embed="rId5">
            <a:alphaModFix/>
          </a:blip>
          <a:srcRect b="0" l="0" r="0" t="0"/>
          <a:stretch/>
        </p:blipFill>
        <p:spPr>
          <a:xfrm rot="-3222593">
            <a:off x="11116157" y="638342"/>
            <a:ext cx="181653" cy="186996"/>
          </a:xfrm>
          <a:prstGeom prst="rect">
            <a:avLst/>
          </a:prstGeom>
          <a:noFill/>
          <a:ln>
            <a:noFill/>
          </a:ln>
        </p:spPr>
      </p:pic>
      <p:pic>
        <p:nvPicPr>
          <p:cNvPr id="84" name="Google Shape;84;p14"/>
          <p:cNvPicPr preferRelativeResize="0"/>
          <p:nvPr/>
        </p:nvPicPr>
        <p:blipFill rotWithShape="1">
          <a:blip r:embed="rId3">
            <a:alphaModFix/>
          </a:blip>
          <a:srcRect b="0" l="0" r="0" t="0"/>
          <a:stretch/>
        </p:blipFill>
        <p:spPr>
          <a:xfrm rot="2098554">
            <a:off x="11621626" y="1496892"/>
            <a:ext cx="253602" cy="261061"/>
          </a:xfrm>
          <a:prstGeom prst="rect">
            <a:avLst/>
          </a:prstGeom>
          <a:noFill/>
          <a:ln>
            <a:noFill/>
          </a:ln>
        </p:spPr>
      </p:pic>
      <p:sp>
        <p:nvSpPr>
          <p:cNvPr id="85" name="Google Shape;85;p14"/>
          <p:cNvSpPr/>
          <p:nvPr/>
        </p:nvSpPr>
        <p:spPr>
          <a:xfrm>
            <a:off x="381640" y="1169132"/>
            <a:ext cx="110700" cy="1038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86" name="Google Shape;86;p14"/>
          <p:cNvSpPr/>
          <p:nvPr/>
        </p:nvSpPr>
        <p:spPr>
          <a:xfrm>
            <a:off x="5279313" y="280644"/>
            <a:ext cx="110700" cy="1038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87" name="Google Shape;87;p14"/>
          <p:cNvSpPr/>
          <p:nvPr/>
        </p:nvSpPr>
        <p:spPr>
          <a:xfrm rot="10800000">
            <a:off x="357135" y="4110174"/>
            <a:ext cx="489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88" name="Google Shape;88;p14"/>
          <p:cNvSpPr/>
          <p:nvPr/>
        </p:nvSpPr>
        <p:spPr>
          <a:xfrm rot="10800000">
            <a:off x="1126153" y="1190760"/>
            <a:ext cx="456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89" name="Google Shape;89;p14"/>
          <p:cNvSpPr/>
          <p:nvPr/>
        </p:nvSpPr>
        <p:spPr>
          <a:xfrm rot="10800000">
            <a:off x="1104156" y="2322990"/>
            <a:ext cx="456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0" name="Google Shape;90;p14"/>
          <p:cNvSpPr/>
          <p:nvPr/>
        </p:nvSpPr>
        <p:spPr>
          <a:xfrm rot="10800000">
            <a:off x="766214" y="3145174"/>
            <a:ext cx="456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1" name="Google Shape;91;p14"/>
          <p:cNvSpPr/>
          <p:nvPr/>
        </p:nvSpPr>
        <p:spPr>
          <a:xfrm rot="10800000">
            <a:off x="7633670" y="476732"/>
            <a:ext cx="77400" cy="738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2" name="Google Shape;92;p14"/>
          <p:cNvSpPr/>
          <p:nvPr/>
        </p:nvSpPr>
        <p:spPr>
          <a:xfrm rot="10800000">
            <a:off x="11129583" y="2049935"/>
            <a:ext cx="77400" cy="738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3" name="Google Shape;93;p14"/>
          <p:cNvSpPr/>
          <p:nvPr/>
        </p:nvSpPr>
        <p:spPr>
          <a:xfrm rot="10800000">
            <a:off x="1663701" y="227343"/>
            <a:ext cx="456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4" name="Google Shape;94;p14"/>
          <p:cNvSpPr/>
          <p:nvPr/>
        </p:nvSpPr>
        <p:spPr>
          <a:xfrm rot="10800000">
            <a:off x="2036957" y="1213619"/>
            <a:ext cx="45600" cy="456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sp>
        <p:nvSpPr>
          <p:cNvPr id="95" name="Google Shape;95;p14"/>
          <p:cNvSpPr/>
          <p:nvPr/>
        </p:nvSpPr>
        <p:spPr>
          <a:xfrm rot="10800000">
            <a:off x="9233199" y="241328"/>
            <a:ext cx="77400" cy="73800"/>
          </a:xfrm>
          <a:prstGeom prst="flowChartConnector">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EABAB"/>
              </a:solidFill>
              <a:latin typeface="Calibri"/>
              <a:ea typeface="Calibri"/>
              <a:cs typeface="Calibri"/>
              <a:sym typeface="Calibri"/>
            </a:endParaRPr>
          </a:p>
        </p:txBody>
      </p:sp>
      <p:grpSp>
        <p:nvGrpSpPr>
          <p:cNvPr id="96" name="Google Shape;96;p14"/>
          <p:cNvGrpSpPr/>
          <p:nvPr/>
        </p:nvGrpSpPr>
        <p:grpSpPr>
          <a:xfrm>
            <a:off x="10180203" y="313345"/>
            <a:ext cx="382748" cy="401867"/>
            <a:chOff x="9125209" y="-530249"/>
            <a:chExt cx="4124440" cy="4330466"/>
          </a:xfrm>
        </p:grpSpPr>
        <p:sp>
          <p:nvSpPr>
            <p:cNvPr id="97" name="Google Shape;97;p14"/>
            <p:cNvSpPr/>
            <p:nvPr/>
          </p:nvSpPr>
          <p:spPr>
            <a:xfrm rot="-432179">
              <a:off x="13049244" y="3632805"/>
              <a:ext cx="191411" cy="156023"/>
            </a:xfrm>
            <a:prstGeom prst="star4">
              <a:avLst>
                <a:gd fmla="val 183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8" name="Google Shape;98;p14"/>
            <p:cNvGrpSpPr/>
            <p:nvPr/>
          </p:nvGrpSpPr>
          <p:grpSpPr>
            <a:xfrm>
              <a:off x="9125209" y="-530249"/>
              <a:ext cx="3866023" cy="3869761"/>
              <a:chOff x="9125209" y="-530249"/>
              <a:chExt cx="3866023" cy="3869761"/>
            </a:xfrm>
          </p:grpSpPr>
          <p:sp>
            <p:nvSpPr>
              <p:cNvPr id="99" name="Google Shape;99;p14"/>
              <p:cNvSpPr/>
              <p:nvPr/>
            </p:nvSpPr>
            <p:spPr>
              <a:xfrm rot="-434215">
                <a:off x="12407202" y="-522439"/>
                <a:ext cx="133362" cy="147279"/>
              </a:xfrm>
              <a:prstGeom prst="star4">
                <a:avLst>
                  <a:gd fmla="val 381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4"/>
              <p:cNvSpPr/>
              <p:nvPr/>
            </p:nvSpPr>
            <p:spPr>
              <a:xfrm>
                <a:off x="9526692" y="645494"/>
                <a:ext cx="1912127" cy="1732255"/>
              </a:xfrm>
              <a:custGeom>
                <a:rect b="b" l="l" r="r" t="t"/>
                <a:pathLst>
                  <a:path extrusionOk="0" h="1732255" w="1912127">
                    <a:moveTo>
                      <a:pt x="1912127" y="866128"/>
                    </a:moveTo>
                    <a:cubicBezTo>
                      <a:pt x="1912127" y="1344477"/>
                      <a:pt x="1484083" y="1732255"/>
                      <a:pt x="956064" y="1732255"/>
                    </a:cubicBezTo>
                    <a:cubicBezTo>
                      <a:pt x="428044" y="1732255"/>
                      <a:pt x="0" y="1344477"/>
                      <a:pt x="0" y="866128"/>
                    </a:cubicBezTo>
                    <a:cubicBezTo>
                      <a:pt x="0" y="387778"/>
                      <a:pt x="428044" y="0"/>
                      <a:pt x="956064" y="0"/>
                    </a:cubicBezTo>
                    <a:cubicBezTo>
                      <a:pt x="1484083" y="0"/>
                      <a:pt x="1912127" y="387778"/>
                      <a:pt x="1912127" y="866128"/>
                    </a:cubicBezTo>
                    <a:close/>
                  </a:path>
                </a:pathLst>
              </a:custGeom>
              <a:solidFill>
                <a:srgbClr val="471450">
                  <a:alpha val="1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4"/>
              <p:cNvSpPr/>
              <p:nvPr/>
            </p:nvSpPr>
            <p:spPr>
              <a:xfrm>
                <a:off x="9125209" y="-530178"/>
                <a:ext cx="3866023" cy="3869551"/>
              </a:xfrm>
              <a:custGeom>
                <a:rect b="b" l="l" r="r" t="t"/>
                <a:pathLst>
                  <a:path extrusionOk="0" h="3869551" w="3866023">
                    <a:moveTo>
                      <a:pt x="3840938" y="1619644"/>
                    </a:moveTo>
                    <a:cubicBezTo>
                      <a:pt x="3867737" y="1782047"/>
                      <a:pt x="3873499" y="1947180"/>
                      <a:pt x="3858131" y="2111101"/>
                    </a:cubicBezTo>
                    <a:cubicBezTo>
                      <a:pt x="3847712" y="2232348"/>
                      <a:pt x="3825366" y="2352280"/>
                      <a:pt x="3791389" y="2469077"/>
                    </a:cubicBezTo>
                    <a:cubicBezTo>
                      <a:pt x="3585097" y="3186848"/>
                      <a:pt x="2984123" y="3721688"/>
                      <a:pt x="2247238" y="3843339"/>
                    </a:cubicBezTo>
                    <a:cubicBezTo>
                      <a:pt x="1959040" y="3890969"/>
                      <a:pt x="1663759" y="3872666"/>
                      <a:pt x="1383649" y="3789744"/>
                    </a:cubicBezTo>
                    <a:lnTo>
                      <a:pt x="1350277" y="3779631"/>
                    </a:lnTo>
                    <a:cubicBezTo>
                      <a:pt x="1184335" y="3727249"/>
                      <a:pt x="1026179" y="3652721"/>
                      <a:pt x="880055" y="3558171"/>
                    </a:cubicBezTo>
                    <a:cubicBezTo>
                      <a:pt x="793190" y="3501845"/>
                      <a:pt x="711080" y="3438545"/>
                      <a:pt x="634327" y="3369072"/>
                    </a:cubicBezTo>
                    <a:lnTo>
                      <a:pt x="602979" y="3339745"/>
                    </a:lnTo>
                    <a:cubicBezTo>
                      <a:pt x="553529" y="3293331"/>
                      <a:pt x="506609" y="3244387"/>
                      <a:pt x="462417" y="3193119"/>
                    </a:cubicBezTo>
                    <a:cubicBezTo>
                      <a:pt x="441182" y="3167838"/>
                      <a:pt x="420956" y="3143566"/>
                      <a:pt x="401742" y="3118286"/>
                    </a:cubicBezTo>
                    <a:cubicBezTo>
                      <a:pt x="365441" y="3070557"/>
                      <a:pt x="331665" y="3020906"/>
                      <a:pt x="300619" y="2969634"/>
                    </a:cubicBezTo>
                    <a:cubicBezTo>
                      <a:pt x="269271" y="2920085"/>
                      <a:pt x="239948" y="2868511"/>
                      <a:pt x="212642" y="2816941"/>
                    </a:cubicBezTo>
                    <a:cubicBezTo>
                      <a:pt x="151160" y="2695086"/>
                      <a:pt x="102014" y="2567367"/>
                      <a:pt x="66016" y="2435705"/>
                    </a:cubicBezTo>
                    <a:cubicBezTo>
                      <a:pt x="50845" y="2375034"/>
                      <a:pt x="36689" y="2313347"/>
                      <a:pt x="26576" y="2249639"/>
                    </a:cubicBezTo>
                    <a:cubicBezTo>
                      <a:pt x="19497" y="2206157"/>
                      <a:pt x="13430" y="2162675"/>
                      <a:pt x="9384" y="2120201"/>
                    </a:cubicBezTo>
                    <a:cubicBezTo>
                      <a:pt x="-75053" y="1238714"/>
                      <a:pt x="449069" y="412235"/>
                      <a:pt x="1282526" y="112908"/>
                    </a:cubicBezTo>
                    <a:cubicBezTo>
                      <a:pt x="1392244" y="73774"/>
                      <a:pt x="1505301" y="44651"/>
                      <a:pt x="1620277" y="25944"/>
                    </a:cubicBezTo>
                    <a:cubicBezTo>
                      <a:pt x="1880870" y="-17640"/>
                      <a:pt x="2147633" y="-6922"/>
                      <a:pt x="2403981" y="57292"/>
                    </a:cubicBezTo>
                    <a:cubicBezTo>
                      <a:pt x="2579326" y="101382"/>
                      <a:pt x="2747798" y="169438"/>
                      <a:pt x="2904538" y="259538"/>
                    </a:cubicBezTo>
                    <a:cubicBezTo>
                      <a:pt x="3156133" y="405359"/>
                      <a:pt x="3371726" y="605784"/>
                      <a:pt x="3535548" y="846050"/>
                    </a:cubicBezTo>
                    <a:cubicBezTo>
                      <a:pt x="3575996" y="906725"/>
                      <a:pt x="3614424" y="970433"/>
                      <a:pt x="3648805" y="1035153"/>
                    </a:cubicBezTo>
                    <a:cubicBezTo>
                      <a:pt x="3690670" y="1115850"/>
                      <a:pt x="3727175" y="1199376"/>
                      <a:pt x="3758017" y="1284927"/>
                    </a:cubicBezTo>
                    <a:lnTo>
                      <a:pt x="3758017" y="1284927"/>
                    </a:lnTo>
                    <a:cubicBezTo>
                      <a:pt x="3767117" y="1310208"/>
                      <a:pt x="3775209" y="1335489"/>
                      <a:pt x="3783297" y="1361779"/>
                    </a:cubicBezTo>
                    <a:cubicBezTo>
                      <a:pt x="3783297" y="1369870"/>
                      <a:pt x="3788355" y="1378971"/>
                      <a:pt x="3791389" y="1387059"/>
                    </a:cubicBezTo>
                    <a:cubicBezTo>
                      <a:pt x="3812220" y="1463611"/>
                      <a:pt x="3828804" y="1541271"/>
                      <a:pt x="3840938" y="1619644"/>
                    </a:cubicBezTo>
                    <a:close/>
                  </a:path>
                </a:pathLst>
              </a:custGeom>
              <a:solidFill>
                <a:srgbClr val="A453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4"/>
              <p:cNvSpPr/>
              <p:nvPr/>
            </p:nvSpPr>
            <p:spPr>
              <a:xfrm>
                <a:off x="10479036" y="1939243"/>
                <a:ext cx="2441108" cy="1400129"/>
              </a:xfrm>
              <a:custGeom>
                <a:rect b="b" l="l" r="r" t="t"/>
                <a:pathLst>
                  <a:path extrusionOk="0" h="1400129" w="2441108">
                    <a:moveTo>
                      <a:pt x="2441604" y="-345"/>
                    </a:moveTo>
                    <a:cubicBezTo>
                      <a:pt x="2235315" y="717426"/>
                      <a:pt x="1634240" y="1252266"/>
                      <a:pt x="897456" y="1373917"/>
                    </a:cubicBezTo>
                    <a:cubicBezTo>
                      <a:pt x="609255" y="1421547"/>
                      <a:pt x="313977" y="1403244"/>
                      <a:pt x="33864" y="1320322"/>
                    </a:cubicBezTo>
                    <a:lnTo>
                      <a:pt x="495" y="1310209"/>
                    </a:lnTo>
                    <a:cubicBezTo>
                      <a:pt x="57426" y="1183401"/>
                      <a:pt x="137314" y="1068221"/>
                      <a:pt x="236110" y="970437"/>
                    </a:cubicBezTo>
                    <a:cubicBezTo>
                      <a:pt x="412471" y="794481"/>
                      <a:pt x="612594" y="644012"/>
                      <a:pt x="830714" y="523472"/>
                    </a:cubicBezTo>
                    <a:cubicBezTo>
                      <a:pt x="966929" y="448642"/>
                      <a:pt x="1108602" y="384125"/>
                      <a:pt x="1254420" y="330327"/>
                    </a:cubicBezTo>
                    <a:cubicBezTo>
                      <a:pt x="1355543" y="291899"/>
                      <a:pt x="1456666" y="257518"/>
                      <a:pt x="1565881" y="229203"/>
                    </a:cubicBezTo>
                    <a:cubicBezTo>
                      <a:pt x="1808576" y="156395"/>
                      <a:pt x="2057338" y="98757"/>
                      <a:pt x="2303066" y="39092"/>
                    </a:cubicBezTo>
                    <a:close/>
                  </a:path>
                </a:pathLst>
              </a:custGeom>
              <a:solidFill>
                <a:srgbClr val="A21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4"/>
              <p:cNvSpPr/>
              <p:nvPr/>
            </p:nvSpPr>
            <p:spPr>
              <a:xfrm>
                <a:off x="9126221" y="-416925"/>
                <a:ext cx="1282028" cy="2007293"/>
              </a:xfrm>
              <a:custGeom>
                <a:rect b="b" l="l" r="r" t="t"/>
                <a:pathLst>
                  <a:path extrusionOk="0" h="2007293" w="1282028">
                    <a:moveTo>
                      <a:pt x="1282523" y="-345"/>
                    </a:moveTo>
                    <a:cubicBezTo>
                      <a:pt x="1180085" y="341149"/>
                      <a:pt x="1034267" y="668080"/>
                      <a:pt x="848707" y="972462"/>
                    </a:cubicBezTo>
                    <a:cubicBezTo>
                      <a:pt x="677809" y="1253584"/>
                      <a:pt x="348147" y="1775379"/>
                      <a:pt x="9384" y="2006949"/>
                    </a:cubicBezTo>
                    <a:cubicBezTo>
                      <a:pt x="-75053" y="1125461"/>
                      <a:pt x="449066" y="298982"/>
                      <a:pt x="1282523" y="-345"/>
                    </a:cubicBezTo>
                    <a:close/>
                  </a:path>
                </a:pathLst>
              </a:custGeom>
              <a:solidFill>
                <a:srgbClr val="BB7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4"/>
              <p:cNvSpPr/>
              <p:nvPr/>
            </p:nvSpPr>
            <p:spPr>
              <a:xfrm>
                <a:off x="9195785" y="-472542"/>
                <a:ext cx="3466498" cy="3135826"/>
              </a:xfrm>
              <a:custGeom>
                <a:rect b="b" l="l" r="r" t="t"/>
                <a:pathLst>
                  <a:path extrusionOk="0" h="3135826" w="3466498">
                    <a:moveTo>
                      <a:pt x="3466993" y="789426"/>
                    </a:moveTo>
                    <a:cubicBezTo>
                      <a:pt x="3344635" y="890549"/>
                      <a:pt x="3223286" y="982571"/>
                      <a:pt x="3100928" y="1077627"/>
                    </a:cubicBezTo>
                    <a:lnTo>
                      <a:pt x="2438570" y="1600435"/>
                    </a:lnTo>
                    <a:lnTo>
                      <a:pt x="1449587" y="2379081"/>
                    </a:lnTo>
                    <a:lnTo>
                      <a:pt x="1280713" y="2512564"/>
                    </a:lnTo>
                    <a:cubicBezTo>
                      <a:pt x="1137117" y="2625821"/>
                      <a:pt x="991500" y="2740091"/>
                      <a:pt x="842849" y="2848293"/>
                    </a:cubicBezTo>
                    <a:cubicBezTo>
                      <a:pt x="699762" y="2952348"/>
                      <a:pt x="550805" y="3048212"/>
                      <a:pt x="396899" y="3135482"/>
                    </a:cubicBezTo>
                    <a:cubicBezTo>
                      <a:pt x="375661" y="3110201"/>
                      <a:pt x="355438" y="3085930"/>
                      <a:pt x="336224" y="3060649"/>
                    </a:cubicBezTo>
                    <a:cubicBezTo>
                      <a:pt x="299920" y="3012921"/>
                      <a:pt x="266144" y="2963269"/>
                      <a:pt x="235101" y="2911998"/>
                    </a:cubicBezTo>
                    <a:cubicBezTo>
                      <a:pt x="203753" y="2862449"/>
                      <a:pt x="174427" y="2810875"/>
                      <a:pt x="147125" y="2759304"/>
                    </a:cubicBezTo>
                    <a:cubicBezTo>
                      <a:pt x="85642" y="2637449"/>
                      <a:pt x="36494" y="2509731"/>
                      <a:pt x="495" y="2378068"/>
                    </a:cubicBezTo>
                    <a:cubicBezTo>
                      <a:pt x="41956" y="2357846"/>
                      <a:pt x="82404" y="2336611"/>
                      <a:pt x="122853" y="2314364"/>
                    </a:cubicBezTo>
                    <a:cubicBezTo>
                      <a:pt x="833041" y="1925848"/>
                      <a:pt x="1445140" y="1380389"/>
                      <a:pt x="1912732" y="719651"/>
                    </a:cubicBezTo>
                    <a:cubicBezTo>
                      <a:pt x="2074730" y="492124"/>
                      <a:pt x="2217114" y="251250"/>
                      <a:pt x="2338460" y="-345"/>
                    </a:cubicBezTo>
                    <a:cubicBezTo>
                      <a:pt x="2513808" y="43745"/>
                      <a:pt x="2682277" y="111802"/>
                      <a:pt x="2839020" y="201901"/>
                    </a:cubicBezTo>
                    <a:cubicBezTo>
                      <a:pt x="3089603" y="348327"/>
                      <a:pt x="3304187" y="549157"/>
                      <a:pt x="3466993" y="789426"/>
                    </a:cubicBezTo>
                    <a:close/>
                  </a:path>
                </a:pathLst>
              </a:custGeom>
              <a:solidFill>
                <a:srgbClr val="981F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4"/>
              <p:cNvSpPr/>
              <p:nvPr/>
            </p:nvSpPr>
            <p:spPr>
              <a:xfrm>
                <a:off x="9727693" y="756102"/>
                <a:ext cx="3263539" cy="2503807"/>
              </a:xfrm>
              <a:custGeom>
                <a:rect b="b" l="l" r="r" t="t"/>
                <a:pathLst>
                  <a:path extrusionOk="0" h="2503807" w="3263539">
                    <a:moveTo>
                      <a:pt x="3238454" y="333363"/>
                    </a:moveTo>
                    <a:cubicBezTo>
                      <a:pt x="3265253" y="495766"/>
                      <a:pt x="3271015" y="660899"/>
                      <a:pt x="3255646" y="824820"/>
                    </a:cubicBezTo>
                    <a:cubicBezTo>
                      <a:pt x="3037220" y="879427"/>
                      <a:pt x="2812727" y="914821"/>
                      <a:pt x="2632728" y="1047292"/>
                    </a:cubicBezTo>
                    <a:cubicBezTo>
                      <a:pt x="2508954" y="1151550"/>
                      <a:pt x="2401257" y="1273504"/>
                      <a:pt x="2313179" y="1409311"/>
                    </a:cubicBezTo>
                    <a:cubicBezTo>
                      <a:pt x="2273437" y="1463310"/>
                      <a:pt x="2230560" y="1514986"/>
                      <a:pt x="2184751" y="1564029"/>
                    </a:cubicBezTo>
                    <a:cubicBezTo>
                      <a:pt x="1881381" y="1886612"/>
                      <a:pt x="1410151" y="1994814"/>
                      <a:pt x="1055208" y="2260768"/>
                    </a:cubicBezTo>
                    <a:cubicBezTo>
                      <a:pt x="959343" y="2336509"/>
                      <a:pt x="867929" y="2417508"/>
                      <a:pt x="781165" y="2503463"/>
                    </a:cubicBezTo>
                    <a:lnTo>
                      <a:pt x="747793" y="2493350"/>
                    </a:lnTo>
                    <a:cubicBezTo>
                      <a:pt x="581851" y="2440968"/>
                      <a:pt x="423695" y="2366440"/>
                      <a:pt x="277571" y="2271891"/>
                    </a:cubicBezTo>
                    <a:cubicBezTo>
                      <a:pt x="190706" y="2215564"/>
                      <a:pt x="108596" y="2152264"/>
                      <a:pt x="31843" y="2082791"/>
                    </a:cubicBezTo>
                    <a:lnTo>
                      <a:pt x="495" y="2053464"/>
                    </a:lnTo>
                    <a:cubicBezTo>
                      <a:pt x="276559" y="1873465"/>
                      <a:pt x="632514" y="1750095"/>
                      <a:pt x="853974" y="1571108"/>
                    </a:cubicBezTo>
                    <a:lnTo>
                      <a:pt x="862062" y="1564029"/>
                    </a:lnTo>
                    <a:cubicBezTo>
                      <a:pt x="1107791" y="1361783"/>
                      <a:pt x="1331275" y="1108975"/>
                      <a:pt x="1635653" y="1009877"/>
                    </a:cubicBezTo>
                    <a:cubicBezTo>
                      <a:pt x="1793405" y="958303"/>
                      <a:pt x="1967337" y="949202"/>
                      <a:pt x="2107899" y="862235"/>
                    </a:cubicBezTo>
                    <a:cubicBezTo>
                      <a:pt x="2310145" y="736843"/>
                      <a:pt x="2388009" y="487069"/>
                      <a:pt x="2538681" y="305049"/>
                    </a:cubicBezTo>
                    <a:cubicBezTo>
                      <a:pt x="2557997" y="280373"/>
                      <a:pt x="2578929" y="257117"/>
                      <a:pt x="2601380" y="235274"/>
                    </a:cubicBezTo>
                    <a:cubicBezTo>
                      <a:pt x="2662357" y="178947"/>
                      <a:pt x="2732435" y="133543"/>
                      <a:pt x="2808681" y="100778"/>
                    </a:cubicBezTo>
                    <a:lnTo>
                      <a:pt x="2808681" y="100778"/>
                    </a:lnTo>
                    <a:cubicBezTo>
                      <a:pt x="2918803" y="54263"/>
                      <a:pt x="3033782" y="20285"/>
                      <a:pt x="3151490" y="-345"/>
                    </a:cubicBezTo>
                    <a:lnTo>
                      <a:pt x="3160590" y="-345"/>
                    </a:lnTo>
                    <a:lnTo>
                      <a:pt x="3151490" y="-345"/>
                    </a:lnTo>
                    <a:cubicBezTo>
                      <a:pt x="3160590" y="24936"/>
                      <a:pt x="3168679" y="50217"/>
                      <a:pt x="3176771" y="76510"/>
                    </a:cubicBezTo>
                    <a:cubicBezTo>
                      <a:pt x="3176771" y="84598"/>
                      <a:pt x="3181825" y="93702"/>
                      <a:pt x="3184859" y="101791"/>
                    </a:cubicBezTo>
                    <a:cubicBezTo>
                      <a:pt x="3207004" y="177935"/>
                      <a:pt x="3224903" y="255194"/>
                      <a:pt x="3238454" y="333363"/>
                    </a:cubicBezTo>
                    <a:close/>
                  </a:path>
                </a:pathLst>
              </a:custGeom>
              <a:solidFill>
                <a:srgbClr val="911E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4"/>
              <p:cNvSpPr/>
              <p:nvPr/>
            </p:nvSpPr>
            <p:spPr>
              <a:xfrm>
                <a:off x="9429379" y="510374"/>
                <a:ext cx="3479644" cy="2517963"/>
              </a:xfrm>
              <a:custGeom>
                <a:rect b="b" l="l" r="r" t="t"/>
                <a:pathLst>
                  <a:path extrusionOk="0" h="2517963" w="3479644">
                    <a:moveTo>
                      <a:pt x="3480140" y="323250"/>
                    </a:moveTo>
                    <a:cubicBezTo>
                      <a:pt x="3399443" y="383517"/>
                      <a:pt x="3315006" y="438631"/>
                      <a:pt x="3227332" y="488078"/>
                    </a:cubicBezTo>
                    <a:cubicBezTo>
                      <a:pt x="3061794" y="596281"/>
                      <a:pt x="2908289" y="721675"/>
                      <a:pt x="2769245" y="862235"/>
                    </a:cubicBezTo>
                    <a:cubicBezTo>
                      <a:pt x="2403180" y="1221220"/>
                      <a:pt x="2082618" y="1638859"/>
                      <a:pt x="1617452" y="1841105"/>
                    </a:cubicBezTo>
                    <a:cubicBezTo>
                      <a:pt x="1335321" y="1963466"/>
                      <a:pt x="1001613" y="2005936"/>
                      <a:pt x="789254" y="2229417"/>
                    </a:cubicBezTo>
                    <a:cubicBezTo>
                      <a:pt x="742334" y="2281902"/>
                      <a:pt x="699762" y="2338024"/>
                      <a:pt x="661841" y="2397282"/>
                    </a:cubicBezTo>
                    <a:cubicBezTo>
                      <a:pt x="635548" y="2437734"/>
                      <a:pt x="609255" y="2479192"/>
                      <a:pt x="579931" y="2517619"/>
                    </a:cubicBezTo>
                    <a:cubicBezTo>
                      <a:pt x="493066" y="2461293"/>
                      <a:pt x="410952" y="2397992"/>
                      <a:pt x="334200" y="2328519"/>
                    </a:cubicBezTo>
                    <a:lnTo>
                      <a:pt x="302852" y="2299193"/>
                    </a:lnTo>
                    <a:cubicBezTo>
                      <a:pt x="253404" y="2252779"/>
                      <a:pt x="206481" y="2203834"/>
                      <a:pt x="162292" y="2152566"/>
                    </a:cubicBezTo>
                    <a:cubicBezTo>
                      <a:pt x="141058" y="2127285"/>
                      <a:pt x="120832" y="2103014"/>
                      <a:pt x="101618" y="2077733"/>
                    </a:cubicBezTo>
                    <a:cubicBezTo>
                      <a:pt x="65314" y="2030004"/>
                      <a:pt x="31540" y="1980353"/>
                      <a:pt x="495" y="1929082"/>
                    </a:cubicBezTo>
                    <a:cubicBezTo>
                      <a:pt x="109608" y="1813803"/>
                      <a:pt x="237931" y="1718343"/>
                      <a:pt x="379706" y="1646951"/>
                    </a:cubicBezTo>
                    <a:cubicBezTo>
                      <a:pt x="650311" y="1536221"/>
                      <a:pt x="931029" y="1452188"/>
                      <a:pt x="1218017" y="1396164"/>
                    </a:cubicBezTo>
                    <a:lnTo>
                      <a:pt x="1238240" y="1396164"/>
                    </a:lnTo>
                    <a:cubicBezTo>
                      <a:pt x="1532104" y="1338524"/>
                      <a:pt x="1808776" y="1214345"/>
                      <a:pt x="2047225" y="1033133"/>
                    </a:cubicBezTo>
                    <a:cubicBezTo>
                      <a:pt x="2278797" y="835942"/>
                      <a:pt x="2434528" y="544710"/>
                      <a:pt x="2705537" y="409202"/>
                    </a:cubicBezTo>
                    <a:cubicBezTo>
                      <a:pt x="2757209" y="384227"/>
                      <a:pt x="2810604" y="362989"/>
                      <a:pt x="2865310" y="345497"/>
                    </a:cubicBezTo>
                    <a:cubicBezTo>
                      <a:pt x="3018007" y="293924"/>
                      <a:pt x="3174749" y="251451"/>
                      <a:pt x="3269802" y="128080"/>
                    </a:cubicBezTo>
                    <a:cubicBezTo>
                      <a:pt x="3298524" y="87228"/>
                      <a:pt x="3324209" y="44251"/>
                      <a:pt x="3346657" y="-345"/>
                    </a:cubicBezTo>
                    <a:cubicBezTo>
                      <a:pt x="3388522" y="80352"/>
                      <a:pt x="3425026" y="163878"/>
                      <a:pt x="3455871" y="249429"/>
                    </a:cubicBezTo>
                    <a:lnTo>
                      <a:pt x="3464972" y="249429"/>
                    </a:lnTo>
                    <a:lnTo>
                      <a:pt x="3455871" y="249429"/>
                    </a:lnTo>
                    <a:cubicBezTo>
                      <a:pt x="3463960" y="271677"/>
                      <a:pt x="3472048" y="299991"/>
                      <a:pt x="3480140" y="323250"/>
                    </a:cubicBezTo>
                    <a:close/>
                  </a:path>
                </a:pathLst>
              </a:custGeom>
              <a:solidFill>
                <a:srgbClr val="C000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4"/>
              <p:cNvSpPr/>
              <p:nvPr/>
            </p:nvSpPr>
            <p:spPr>
              <a:xfrm>
                <a:off x="9747916" y="-271308"/>
                <a:ext cx="3231488" cy="3610820"/>
              </a:xfrm>
              <a:custGeom>
                <a:rect b="b" l="l" r="r" t="t"/>
                <a:pathLst>
                  <a:path extrusionOk="0" h="3610820" w="3231488">
                    <a:moveTo>
                      <a:pt x="3206097" y="1360774"/>
                    </a:moveTo>
                    <a:cubicBezTo>
                      <a:pt x="3232693" y="1523176"/>
                      <a:pt x="3238861" y="1688310"/>
                      <a:pt x="3224299" y="1852230"/>
                    </a:cubicBezTo>
                    <a:cubicBezTo>
                      <a:pt x="3213075" y="1973376"/>
                      <a:pt x="3190321" y="2093308"/>
                      <a:pt x="3156548" y="2210207"/>
                    </a:cubicBezTo>
                    <a:cubicBezTo>
                      <a:pt x="2950861" y="2928382"/>
                      <a:pt x="2349585" y="3463524"/>
                      <a:pt x="1612397" y="3584469"/>
                    </a:cubicBezTo>
                    <a:cubicBezTo>
                      <a:pt x="1324501" y="3632299"/>
                      <a:pt x="1029523" y="3613996"/>
                      <a:pt x="749817" y="3530874"/>
                    </a:cubicBezTo>
                    <a:lnTo>
                      <a:pt x="715436" y="3520761"/>
                    </a:lnTo>
                    <a:cubicBezTo>
                      <a:pt x="549796" y="3468280"/>
                      <a:pt x="391943" y="3393851"/>
                      <a:pt x="246223" y="3299301"/>
                    </a:cubicBezTo>
                    <a:cubicBezTo>
                      <a:pt x="159259" y="3243179"/>
                      <a:pt x="77047" y="3179977"/>
                      <a:pt x="495" y="3110201"/>
                    </a:cubicBezTo>
                    <a:cubicBezTo>
                      <a:pt x="108395" y="3138920"/>
                      <a:pt x="217810" y="3161877"/>
                      <a:pt x="328136" y="3178964"/>
                    </a:cubicBezTo>
                    <a:cubicBezTo>
                      <a:pt x="534730" y="3213346"/>
                      <a:pt x="745469" y="3213346"/>
                      <a:pt x="952063" y="3178964"/>
                    </a:cubicBezTo>
                    <a:cubicBezTo>
                      <a:pt x="1015669" y="3167639"/>
                      <a:pt x="1078467" y="3152471"/>
                      <a:pt x="1140154" y="3133461"/>
                    </a:cubicBezTo>
                    <a:cubicBezTo>
                      <a:pt x="1469510" y="3022123"/>
                      <a:pt x="1758218" y="2815124"/>
                      <a:pt x="1969361" y="2538857"/>
                    </a:cubicBezTo>
                    <a:cubicBezTo>
                      <a:pt x="2076351" y="2405880"/>
                      <a:pt x="2169182" y="2262185"/>
                      <a:pt x="2246440" y="2110096"/>
                    </a:cubicBezTo>
                    <a:cubicBezTo>
                      <a:pt x="2323696" y="1960331"/>
                      <a:pt x="2386697" y="1803490"/>
                      <a:pt x="2434528" y="1641896"/>
                    </a:cubicBezTo>
                    <a:cubicBezTo>
                      <a:pt x="2464965" y="1539659"/>
                      <a:pt x="2489033" y="1435706"/>
                      <a:pt x="2506324" y="1330435"/>
                    </a:cubicBezTo>
                    <a:cubicBezTo>
                      <a:pt x="2513404" y="1290999"/>
                      <a:pt x="2518458" y="1251559"/>
                      <a:pt x="2522504" y="1211111"/>
                    </a:cubicBezTo>
                    <a:cubicBezTo>
                      <a:pt x="2526550" y="1170662"/>
                      <a:pt x="2528571" y="1151448"/>
                      <a:pt x="2530596" y="1121113"/>
                    </a:cubicBezTo>
                    <a:cubicBezTo>
                      <a:pt x="2535651" y="1038898"/>
                      <a:pt x="2535651" y="956584"/>
                      <a:pt x="2530596" y="874372"/>
                    </a:cubicBezTo>
                    <a:cubicBezTo>
                      <a:pt x="2513910" y="565643"/>
                      <a:pt x="2422594" y="265508"/>
                      <a:pt x="2264642" y="-345"/>
                    </a:cubicBezTo>
                    <a:cubicBezTo>
                      <a:pt x="2516437" y="145174"/>
                      <a:pt x="2732132" y="345698"/>
                      <a:pt x="2895649" y="586171"/>
                    </a:cubicBezTo>
                    <a:cubicBezTo>
                      <a:pt x="2939334" y="647854"/>
                      <a:pt x="2979582" y="712069"/>
                      <a:pt x="3015985" y="778304"/>
                    </a:cubicBezTo>
                    <a:cubicBezTo>
                      <a:pt x="3058761" y="858596"/>
                      <a:pt x="3095265" y="942123"/>
                      <a:pt x="3125197" y="1028078"/>
                    </a:cubicBezTo>
                    <a:lnTo>
                      <a:pt x="3135310" y="1028078"/>
                    </a:lnTo>
                    <a:lnTo>
                      <a:pt x="3125197" y="1028078"/>
                    </a:lnTo>
                    <a:cubicBezTo>
                      <a:pt x="3134301" y="1053359"/>
                      <a:pt x="3142389" y="1078640"/>
                      <a:pt x="3150478" y="1104933"/>
                    </a:cubicBezTo>
                    <a:cubicBezTo>
                      <a:pt x="3153613" y="1113225"/>
                      <a:pt x="3156344" y="1121616"/>
                      <a:pt x="3158569" y="1130213"/>
                    </a:cubicBezTo>
                    <a:cubicBezTo>
                      <a:pt x="3179097" y="1206056"/>
                      <a:pt x="3194972" y="1283009"/>
                      <a:pt x="3206097" y="1360774"/>
                    </a:cubicBezTo>
                    <a:close/>
                  </a:path>
                </a:pathLst>
              </a:custGeom>
              <a:solidFill>
                <a:srgbClr val="841B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4"/>
              <p:cNvSpPr/>
              <p:nvPr/>
            </p:nvSpPr>
            <p:spPr>
              <a:xfrm>
                <a:off x="9355401" y="-334147"/>
                <a:ext cx="2540555" cy="2613569"/>
              </a:xfrm>
              <a:custGeom>
                <a:rect b="b" l="l" r="r" t="t"/>
                <a:pathLst>
                  <a:path extrusionOk="0" h="2613569" w="2540555">
                    <a:moveTo>
                      <a:pt x="1059410" y="246540"/>
                    </a:moveTo>
                    <a:cubicBezTo>
                      <a:pt x="707402" y="447977"/>
                      <a:pt x="417685" y="742650"/>
                      <a:pt x="222111" y="1097997"/>
                    </a:cubicBezTo>
                    <a:cubicBezTo>
                      <a:pt x="96013" y="1305702"/>
                      <a:pt x="20877" y="1540309"/>
                      <a:pt x="2676" y="1782599"/>
                    </a:cubicBezTo>
                    <a:cubicBezTo>
                      <a:pt x="-14819" y="2027318"/>
                      <a:pt x="73562" y="2267788"/>
                      <a:pt x="245371" y="2442932"/>
                    </a:cubicBezTo>
                    <a:cubicBezTo>
                      <a:pt x="423145" y="2616256"/>
                      <a:pt x="689299" y="2662065"/>
                      <a:pt x="914805" y="2558214"/>
                    </a:cubicBezTo>
                    <a:cubicBezTo>
                      <a:pt x="1166600" y="2425743"/>
                      <a:pt x="1259635" y="2118328"/>
                      <a:pt x="1313230" y="1840240"/>
                    </a:cubicBezTo>
                    <a:cubicBezTo>
                      <a:pt x="1366825" y="1562151"/>
                      <a:pt x="1419408" y="1254737"/>
                      <a:pt x="1634800" y="1070692"/>
                    </a:cubicBezTo>
                    <a:cubicBezTo>
                      <a:pt x="1781328" y="968560"/>
                      <a:pt x="1944036" y="892008"/>
                      <a:pt x="2116147" y="844177"/>
                    </a:cubicBezTo>
                    <a:cubicBezTo>
                      <a:pt x="2295134" y="774402"/>
                      <a:pt x="2515584" y="652044"/>
                      <a:pt x="2539853" y="439685"/>
                    </a:cubicBezTo>
                    <a:cubicBezTo>
                      <a:pt x="2552694" y="275662"/>
                      <a:pt x="2461280" y="121148"/>
                      <a:pt x="2311314" y="53394"/>
                    </a:cubicBezTo>
                    <a:cubicBezTo>
                      <a:pt x="1943228" y="-85144"/>
                      <a:pt x="1386039" y="67553"/>
                      <a:pt x="1059410" y="246540"/>
                    </a:cubicBezTo>
                    <a:close/>
                  </a:path>
                </a:pathLst>
              </a:custGeom>
              <a:gradFill>
                <a:gsLst>
                  <a:gs pos="0">
                    <a:srgbClr val="C55A11">
                      <a:alpha val="53725"/>
                    </a:srgbClr>
                  </a:gs>
                  <a:gs pos="100000">
                    <a:srgbClr val="954ECA">
                      <a:alpha val="0"/>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09" name="Google Shape;109;p14"/>
          <p:cNvSpPr/>
          <p:nvPr/>
        </p:nvSpPr>
        <p:spPr>
          <a:xfrm rot="-4065260">
            <a:off x="6797293" y="734249"/>
            <a:ext cx="215543" cy="207743"/>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4"/>
          <p:cNvSpPr/>
          <p:nvPr/>
        </p:nvSpPr>
        <p:spPr>
          <a:xfrm rot="-4065260">
            <a:off x="8490814" y="708805"/>
            <a:ext cx="215543" cy="207743"/>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p:nvPr/>
        </p:nvSpPr>
        <p:spPr>
          <a:xfrm rot="-345016">
            <a:off x="9854577" y="772955"/>
            <a:ext cx="215585" cy="2077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rot="-345016">
            <a:off x="10907854" y="169151"/>
            <a:ext cx="215585" cy="2077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rot="3918439">
            <a:off x="138612" y="3373658"/>
            <a:ext cx="160143" cy="154382"/>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rot="3918439">
            <a:off x="797146" y="1602514"/>
            <a:ext cx="160143" cy="154382"/>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rot="3918439">
            <a:off x="251748" y="252056"/>
            <a:ext cx="160143" cy="154382"/>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4"/>
          <p:cNvSpPr/>
          <p:nvPr/>
        </p:nvSpPr>
        <p:spPr>
          <a:xfrm rot="-345016">
            <a:off x="11442946" y="4166131"/>
            <a:ext cx="215585" cy="2077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descr="Mars" id="117" name="Google Shape;117;p14"/>
          <p:cNvGrpSpPr/>
          <p:nvPr/>
        </p:nvGrpSpPr>
        <p:grpSpPr>
          <a:xfrm>
            <a:off x="11448770" y="2313643"/>
            <a:ext cx="439672" cy="439673"/>
            <a:chOff x="8697008" y="-23601"/>
            <a:chExt cx="1523993" cy="1523996"/>
          </a:xfrm>
        </p:grpSpPr>
        <p:sp>
          <p:nvSpPr>
            <p:cNvPr id="118" name="Google Shape;118;p14"/>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4"/>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4"/>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4"/>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4"/>
          <p:cNvSpPr/>
          <p:nvPr/>
        </p:nvSpPr>
        <p:spPr>
          <a:xfrm flipH="1">
            <a:off x="-15128" y="5651287"/>
            <a:ext cx="2560925" cy="1243499"/>
          </a:xfrm>
          <a:custGeom>
            <a:rect b="b" l="l" r="r" t="t"/>
            <a:pathLst>
              <a:path extrusionOk="0" h="1204357" w="2044651">
                <a:moveTo>
                  <a:pt x="116556" y="1196755"/>
                </a:moveTo>
                <a:cubicBezTo>
                  <a:pt x="116556" y="1196755"/>
                  <a:pt x="-335798" y="423813"/>
                  <a:pt x="541792" y="535026"/>
                </a:cubicBezTo>
                <a:cubicBezTo>
                  <a:pt x="1419382" y="646239"/>
                  <a:pt x="1223762" y="481100"/>
                  <a:pt x="1339899" y="279307"/>
                </a:cubicBezTo>
                <a:cubicBezTo>
                  <a:pt x="1456035" y="77514"/>
                  <a:pt x="1791394" y="-124749"/>
                  <a:pt x="2041877" y="95880"/>
                </a:cubicBezTo>
                <a:cubicBezTo>
                  <a:pt x="2022573" y="457993"/>
                  <a:pt x="2057988" y="842244"/>
                  <a:pt x="2038684" y="1204357"/>
                </a:cubicBezTo>
                <a:lnTo>
                  <a:pt x="116556" y="1196755"/>
                </a:lnTo>
                <a:close/>
              </a:path>
            </a:pathLst>
          </a:custGeom>
          <a:gradFill>
            <a:gsLst>
              <a:gs pos="0">
                <a:srgbClr val="0F0464"/>
              </a:gs>
              <a:gs pos="1000">
                <a:srgbClr val="0F0464"/>
              </a:gs>
              <a:gs pos="100000">
                <a:srgbClr val="4C0070">
                  <a:alpha val="41960"/>
                </a:srgbClr>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124" name="Google Shape;124;p14"/>
          <p:cNvGrpSpPr/>
          <p:nvPr/>
        </p:nvGrpSpPr>
        <p:grpSpPr>
          <a:xfrm rot="-849179">
            <a:off x="364661" y="4988373"/>
            <a:ext cx="1335514" cy="1335506"/>
            <a:chOff x="523099" y="5170936"/>
            <a:chExt cx="1335578" cy="1335570"/>
          </a:xfrm>
        </p:grpSpPr>
        <p:sp>
          <p:nvSpPr>
            <p:cNvPr id="125" name="Google Shape;125;p14"/>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4"/>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4"/>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31" name="Google Shape;131;p14"/>
          <p:cNvPicPr preferRelativeResize="0"/>
          <p:nvPr/>
        </p:nvPicPr>
        <p:blipFill rotWithShape="1">
          <a:blip r:embed="rId3">
            <a:alphaModFix/>
          </a:blip>
          <a:srcRect b="0" l="0" r="0" t="0"/>
          <a:stretch/>
        </p:blipFill>
        <p:spPr>
          <a:xfrm rot="-3222593">
            <a:off x="393246" y="6442485"/>
            <a:ext cx="181653" cy="186996"/>
          </a:xfrm>
          <a:prstGeom prst="rect">
            <a:avLst/>
          </a:prstGeom>
          <a:noFill/>
          <a:ln>
            <a:noFill/>
          </a:ln>
        </p:spPr>
      </p:pic>
      <p:pic>
        <p:nvPicPr>
          <p:cNvPr id="132" name="Google Shape;132;p14"/>
          <p:cNvPicPr preferRelativeResize="0"/>
          <p:nvPr/>
        </p:nvPicPr>
        <p:blipFill rotWithShape="1">
          <a:blip r:embed="rId3">
            <a:alphaModFix/>
          </a:blip>
          <a:srcRect b="0" l="0" r="0" t="0"/>
          <a:stretch/>
        </p:blipFill>
        <p:spPr>
          <a:xfrm rot="-2022714">
            <a:off x="2123607" y="5670249"/>
            <a:ext cx="149253" cy="153643"/>
          </a:xfrm>
          <a:prstGeom prst="rect">
            <a:avLst/>
          </a:prstGeom>
          <a:noFill/>
          <a:ln>
            <a:noFill/>
          </a:ln>
        </p:spPr>
      </p:pic>
      <p:pic>
        <p:nvPicPr>
          <p:cNvPr id="133" name="Google Shape;133;p14"/>
          <p:cNvPicPr preferRelativeResize="0"/>
          <p:nvPr/>
        </p:nvPicPr>
        <p:blipFill rotWithShape="1">
          <a:blip r:embed="rId5">
            <a:alphaModFix/>
          </a:blip>
          <a:srcRect b="0" l="0" r="0" t="0"/>
          <a:stretch/>
        </p:blipFill>
        <p:spPr>
          <a:xfrm>
            <a:off x="1764450" y="6449375"/>
            <a:ext cx="181653" cy="186996"/>
          </a:xfrm>
          <a:prstGeom prst="rect">
            <a:avLst/>
          </a:prstGeom>
          <a:noFill/>
          <a:ln>
            <a:noFill/>
          </a:ln>
        </p:spPr>
      </p:pic>
      <p:sp>
        <p:nvSpPr>
          <p:cNvPr id="134" name="Google Shape;134;p14"/>
          <p:cNvSpPr/>
          <p:nvPr/>
        </p:nvSpPr>
        <p:spPr>
          <a:xfrm rot="-345016">
            <a:off x="68624" y="5832777"/>
            <a:ext cx="215585" cy="2077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4"/>
          <p:cNvSpPr/>
          <p:nvPr/>
        </p:nvSpPr>
        <p:spPr>
          <a:xfrm rot="3918439">
            <a:off x="977256" y="6344080"/>
            <a:ext cx="160143" cy="154382"/>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14"/>
          <p:cNvSpPr txBox="1"/>
          <p:nvPr/>
        </p:nvSpPr>
        <p:spPr>
          <a:xfrm>
            <a:off x="1357800" y="2173975"/>
            <a:ext cx="9476400" cy="255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8000">
                <a:solidFill>
                  <a:schemeClr val="lt1"/>
                </a:solidFill>
                <a:latin typeface="Josefin Sans SemiBold"/>
                <a:ea typeface="Josefin Sans SemiBold"/>
                <a:cs typeface="Josefin Sans SemiBold"/>
                <a:sym typeface="Josefin Sans SemiBold"/>
              </a:rPr>
              <a:t>Stars, Galaxies and Quasars</a:t>
            </a:r>
            <a:endParaRPr/>
          </a:p>
        </p:txBody>
      </p:sp>
      <p:sp>
        <p:nvSpPr>
          <p:cNvPr id="137" name="Google Shape;137;p14"/>
          <p:cNvSpPr txBox="1"/>
          <p:nvPr/>
        </p:nvSpPr>
        <p:spPr>
          <a:xfrm>
            <a:off x="3389700" y="4898975"/>
            <a:ext cx="54126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200">
                <a:solidFill>
                  <a:schemeClr val="accent4"/>
                </a:solidFill>
                <a:latin typeface="Space Grotesk Light"/>
                <a:ea typeface="Space Grotesk Light"/>
                <a:cs typeface="Space Grotesk Light"/>
                <a:sym typeface="Space Grotesk Light"/>
              </a:rPr>
              <a:t>Team 8: Aditi Nankar, Lily Saltonstall, Ian O’Connor, Shiki Pawan</a:t>
            </a:r>
            <a:endParaRPr sz="2000">
              <a:solidFill>
                <a:schemeClr val="accent4"/>
              </a:solidFill>
              <a:latin typeface="Space Grotesk Light"/>
              <a:ea typeface="Space Grotesk Light"/>
              <a:cs typeface="Space Grotesk Light"/>
              <a:sym typeface="Space Grotesk Light"/>
            </a:endParaRPr>
          </a:p>
        </p:txBody>
      </p:sp>
      <p:grpSp>
        <p:nvGrpSpPr>
          <p:cNvPr id="138" name="Google Shape;138;p14"/>
          <p:cNvGrpSpPr/>
          <p:nvPr/>
        </p:nvGrpSpPr>
        <p:grpSpPr>
          <a:xfrm>
            <a:off x="8643000" y="4110039"/>
            <a:ext cx="2637616" cy="2417684"/>
            <a:chOff x="-3202384" y="5678924"/>
            <a:chExt cx="2637616" cy="2417684"/>
          </a:xfrm>
        </p:grpSpPr>
        <p:sp>
          <p:nvSpPr>
            <p:cNvPr id="139" name="Google Shape;139;p14"/>
            <p:cNvSpPr/>
            <p:nvPr/>
          </p:nvSpPr>
          <p:spPr>
            <a:xfrm rot="361440">
              <a:off x="-3143114" y="6759323"/>
              <a:ext cx="1264593" cy="1196080"/>
            </a:xfrm>
            <a:custGeom>
              <a:rect b="b" l="l" r="r" t="t"/>
              <a:pathLst>
                <a:path extrusionOk="0" h="1195453" w="1263930">
                  <a:moveTo>
                    <a:pt x="632535" y="281976"/>
                  </a:moveTo>
                  <a:cubicBezTo>
                    <a:pt x="651904" y="107996"/>
                    <a:pt x="808635" y="-17356"/>
                    <a:pt x="982618" y="1996"/>
                  </a:cubicBezTo>
                  <a:cubicBezTo>
                    <a:pt x="982685" y="2009"/>
                    <a:pt x="982784" y="2019"/>
                    <a:pt x="982882" y="2029"/>
                  </a:cubicBezTo>
                  <a:cubicBezTo>
                    <a:pt x="1157031" y="21562"/>
                    <a:pt x="1282363" y="178564"/>
                    <a:pt x="1262829" y="352707"/>
                  </a:cubicBezTo>
                  <a:cubicBezTo>
                    <a:pt x="1247131" y="505293"/>
                    <a:pt x="1122229" y="623463"/>
                    <a:pt x="969001" y="630672"/>
                  </a:cubicBezTo>
                  <a:cubicBezTo>
                    <a:pt x="963712" y="630672"/>
                    <a:pt x="671536" y="974409"/>
                    <a:pt x="649721" y="963172"/>
                  </a:cubicBezTo>
                  <a:cubicBezTo>
                    <a:pt x="627908" y="951934"/>
                    <a:pt x="927687" y="632655"/>
                    <a:pt x="922397" y="632655"/>
                  </a:cubicBezTo>
                  <a:cubicBezTo>
                    <a:pt x="918994" y="632975"/>
                    <a:pt x="915557" y="632975"/>
                    <a:pt x="912151" y="632655"/>
                  </a:cubicBezTo>
                  <a:cubicBezTo>
                    <a:pt x="882735" y="629350"/>
                    <a:pt x="341350" y="1222297"/>
                    <a:pt x="292101" y="1194533"/>
                  </a:cubicBezTo>
                  <a:cubicBezTo>
                    <a:pt x="231287" y="1156524"/>
                    <a:pt x="814648" y="605222"/>
                    <a:pt x="808040" y="602247"/>
                  </a:cubicBezTo>
                  <a:cubicBezTo>
                    <a:pt x="792174" y="593561"/>
                    <a:pt x="776838" y="583960"/>
                    <a:pt x="762097" y="573492"/>
                  </a:cubicBezTo>
                  <a:cubicBezTo>
                    <a:pt x="757470" y="569857"/>
                    <a:pt x="342671" y="1009775"/>
                    <a:pt x="309289" y="981019"/>
                  </a:cubicBezTo>
                  <a:cubicBezTo>
                    <a:pt x="266984" y="944332"/>
                    <a:pt x="703595" y="519949"/>
                    <a:pt x="698968" y="513999"/>
                  </a:cubicBezTo>
                  <a:cubicBezTo>
                    <a:pt x="693152" y="506804"/>
                    <a:pt x="687763" y="499301"/>
                    <a:pt x="682773" y="491524"/>
                  </a:cubicBezTo>
                  <a:cubicBezTo>
                    <a:pt x="678476" y="485244"/>
                    <a:pt x="50825" y="1125455"/>
                    <a:pt x="2239" y="1086454"/>
                  </a:cubicBezTo>
                  <a:cubicBezTo>
                    <a:pt x="-33126" y="1057369"/>
                    <a:pt x="646086" y="417488"/>
                    <a:pt x="644103" y="406251"/>
                  </a:cubicBezTo>
                  <a:cubicBezTo>
                    <a:pt x="644103" y="406251"/>
                    <a:pt x="640467" y="366258"/>
                    <a:pt x="630881" y="373199"/>
                  </a:cubicBezTo>
                  <a:cubicBezTo>
                    <a:pt x="564778" y="413522"/>
                    <a:pt x="295077" y="648189"/>
                    <a:pt x="276237" y="624722"/>
                  </a:cubicBezTo>
                  <a:cubicBezTo>
                    <a:pt x="245169" y="584730"/>
                    <a:pt x="629891" y="306435"/>
                    <a:pt x="632535" y="281976"/>
                  </a:cubicBezTo>
                  <a:close/>
                </a:path>
              </a:pathLst>
            </a:custGeom>
            <a:solidFill>
              <a:srgbClr val="FFB7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4"/>
            <p:cNvSpPr/>
            <p:nvPr/>
          </p:nvSpPr>
          <p:spPr>
            <a:xfrm rot="361440">
              <a:off x="-1412245" y="6033971"/>
              <a:ext cx="452052" cy="408732"/>
            </a:xfrm>
            <a:custGeom>
              <a:rect b="b" l="l" r="r" t="t"/>
              <a:pathLst>
                <a:path extrusionOk="0" h="408518" w="451815">
                  <a:moveTo>
                    <a:pt x="452721" y="408544"/>
                  </a:moveTo>
                  <a:lnTo>
                    <a:pt x="905" y="25"/>
                  </a:lnTo>
                  <a:lnTo>
                    <a:pt x="100060" y="46628"/>
                  </a:lnTo>
                  <a:cubicBezTo>
                    <a:pt x="167089" y="78860"/>
                    <a:pt x="228498" y="121720"/>
                    <a:pt x="281844" y="173546"/>
                  </a:cubicBezTo>
                  <a:cubicBezTo>
                    <a:pt x="324646" y="214638"/>
                    <a:pt x="361962" y="261072"/>
                    <a:pt x="392897" y="3117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4"/>
            <p:cNvSpPr/>
            <p:nvPr/>
          </p:nvSpPr>
          <p:spPr>
            <a:xfrm rot="-2493010">
              <a:off x="-1177039" y="5963470"/>
              <a:ext cx="503118" cy="99039"/>
            </a:xfrm>
            <a:custGeom>
              <a:rect b="b" l="l" r="r" t="t"/>
              <a:pathLst>
                <a:path extrusionOk="0" h="99155" w="503707">
                  <a:moveTo>
                    <a:pt x="905" y="25"/>
                  </a:moveTo>
                  <a:lnTo>
                    <a:pt x="504613" y="25"/>
                  </a:lnTo>
                  <a:lnTo>
                    <a:pt x="504613" y="99180"/>
                  </a:lnTo>
                  <a:lnTo>
                    <a:pt x="905" y="99180"/>
                  </a:lnTo>
                  <a:close/>
                </a:path>
              </a:pathLst>
            </a:custGeom>
            <a:solidFill>
              <a:srgbClr val="582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4"/>
            <p:cNvSpPr/>
            <p:nvPr/>
          </p:nvSpPr>
          <p:spPr>
            <a:xfrm rot="361440">
              <a:off x="-3074811" y="6182183"/>
              <a:ext cx="1286007" cy="878976"/>
            </a:xfrm>
            <a:custGeom>
              <a:rect b="b" l="l" r="r" t="t"/>
              <a:pathLst>
                <a:path extrusionOk="0" h="878515" w="1285332">
                  <a:moveTo>
                    <a:pt x="1247583" y="16552"/>
                  </a:moveTo>
                  <a:cubicBezTo>
                    <a:pt x="1220812" y="-7054"/>
                    <a:pt x="1180157" y="-5152"/>
                    <a:pt x="1155699" y="20849"/>
                  </a:cubicBezTo>
                  <a:lnTo>
                    <a:pt x="642407" y="582727"/>
                  </a:lnTo>
                  <a:cubicBezTo>
                    <a:pt x="615139" y="609787"/>
                    <a:pt x="574716" y="618674"/>
                    <a:pt x="538624" y="605533"/>
                  </a:cubicBezTo>
                  <a:lnTo>
                    <a:pt x="29628" y="392680"/>
                  </a:lnTo>
                  <a:cubicBezTo>
                    <a:pt x="-3424" y="378798"/>
                    <a:pt x="-8712" y="387392"/>
                    <a:pt x="17729" y="411189"/>
                  </a:cubicBezTo>
                  <a:lnTo>
                    <a:pt x="395841" y="756248"/>
                  </a:lnTo>
                  <a:lnTo>
                    <a:pt x="490699" y="845488"/>
                  </a:lnTo>
                  <a:lnTo>
                    <a:pt x="508546" y="862014"/>
                  </a:lnTo>
                  <a:cubicBezTo>
                    <a:pt x="535318" y="885619"/>
                    <a:pt x="575973" y="883719"/>
                    <a:pt x="600431" y="857717"/>
                  </a:cubicBezTo>
                  <a:lnTo>
                    <a:pt x="704542" y="743689"/>
                  </a:lnTo>
                  <a:lnTo>
                    <a:pt x="792130" y="647839"/>
                  </a:lnTo>
                  <a:lnTo>
                    <a:pt x="1269727" y="124631"/>
                  </a:lnTo>
                  <a:cubicBezTo>
                    <a:pt x="1293195" y="98000"/>
                    <a:pt x="1291442" y="57579"/>
                    <a:pt x="1265761" y="33078"/>
                  </a:cubicBezTo>
                  <a:close/>
                </a:path>
              </a:pathLst>
            </a:custGeom>
            <a:solidFill>
              <a:srgbClr val="0021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4"/>
            <p:cNvSpPr/>
            <p:nvPr/>
          </p:nvSpPr>
          <p:spPr>
            <a:xfrm rot="361440">
              <a:off x="-2125765" y="6748545"/>
              <a:ext cx="815640" cy="1308878"/>
            </a:xfrm>
            <a:custGeom>
              <a:rect b="b" l="l" r="r" t="t"/>
              <a:pathLst>
                <a:path extrusionOk="0" h="1308191" w="815212">
                  <a:moveTo>
                    <a:pt x="795469" y="33078"/>
                  </a:moveTo>
                  <a:cubicBezTo>
                    <a:pt x="821381" y="57615"/>
                    <a:pt x="823132" y="98282"/>
                    <a:pt x="799435" y="124961"/>
                  </a:cubicBezTo>
                  <a:lnTo>
                    <a:pt x="285812" y="686840"/>
                  </a:lnTo>
                  <a:cubicBezTo>
                    <a:pt x="261355" y="716458"/>
                    <a:pt x="256198" y="757534"/>
                    <a:pt x="272591" y="792275"/>
                  </a:cubicBezTo>
                  <a:lnTo>
                    <a:pt x="531386" y="1279457"/>
                  </a:lnTo>
                  <a:cubicBezTo>
                    <a:pt x="548243" y="1312508"/>
                    <a:pt x="540311" y="1317136"/>
                    <a:pt x="513868" y="1293008"/>
                  </a:cubicBezTo>
                  <a:lnTo>
                    <a:pt x="135757" y="948279"/>
                  </a:lnTo>
                  <a:lnTo>
                    <a:pt x="39577" y="860361"/>
                  </a:lnTo>
                  <a:lnTo>
                    <a:pt x="21730" y="844166"/>
                  </a:lnTo>
                  <a:cubicBezTo>
                    <a:pt x="-4283" y="819721"/>
                    <a:pt x="-6166" y="779048"/>
                    <a:pt x="17433" y="752282"/>
                  </a:cubicBezTo>
                  <a:lnTo>
                    <a:pt x="121545" y="638254"/>
                  </a:lnTo>
                  <a:lnTo>
                    <a:pt x="209132" y="542074"/>
                  </a:lnTo>
                  <a:lnTo>
                    <a:pt x="686068" y="20849"/>
                  </a:lnTo>
                  <a:cubicBezTo>
                    <a:pt x="710526" y="-5152"/>
                    <a:pt x="751179" y="-7054"/>
                    <a:pt x="777953" y="16552"/>
                  </a:cubicBezTo>
                  <a:close/>
                </a:path>
              </a:pathLst>
            </a:custGeom>
            <a:solidFill>
              <a:srgbClr val="0021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4"/>
            <p:cNvSpPr/>
            <p:nvPr/>
          </p:nvSpPr>
          <p:spPr>
            <a:xfrm rot="361440">
              <a:off x="-2389970" y="5890433"/>
              <a:ext cx="1448859" cy="1523630"/>
            </a:xfrm>
            <a:custGeom>
              <a:rect b="b" l="l" r="r" t="t"/>
              <a:pathLst>
                <a:path extrusionOk="0" h="1522831" w="1448099">
                  <a:moveTo>
                    <a:pt x="1401635" y="35530"/>
                  </a:moveTo>
                  <a:cubicBezTo>
                    <a:pt x="1243978" y="-107253"/>
                    <a:pt x="715482" y="216323"/>
                    <a:pt x="572370" y="373980"/>
                  </a:cubicBezTo>
                  <a:lnTo>
                    <a:pt x="419671" y="541882"/>
                  </a:lnTo>
                  <a:lnTo>
                    <a:pt x="905" y="1004606"/>
                  </a:lnTo>
                  <a:cubicBezTo>
                    <a:pt x="54515" y="1125664"/>
                    <a:pt x="133410" y="1233849"/>
                    <a:pt x="232267" y="1321902"/>
                  </a:cubicBezTo>
                  <a:cubicBezTo>
                    <a:pt x="329372" y="1412381"/>
                    <a:pt x="444789" y="1480917"/>
                    <a:pt x="570716" y="1522856"/>
                  </a:cubicBezTo>
                  <a:lnTo>
                    <a:pt x="989813" y="1060133"/>
                  </a:lnTo>
                  <a:lnTo>
                    <a:pt x="1142181" y="892230"/>
                  </a:lnTo>
                  <a:cubicBezTo>
                    <a:pt x="1285955" y="734574"/>
                    <a:pt x="1558962" y="178975"/>
                    <a:pt x="1401635" y="35530"/>
                  </a:cubicBezTo>
                  <a:close/>
                </a:path>
              </a:pathLst>
            </a:custGeom>
            <a:solidFill>
              <a:srgbClr val="F9E6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4"/>
            <p:cNvSpPr/>
            <p:nvPr/>
          </p:nvSpPr>
          <p:spPr>
            <a:xfrm rot="361440">
              <a:off x="-1530450" y="5922203"/>
              <a:ext cx="649724" cy="648755"/>
            </a:xfrm>
            <a:custGeom>
              <a:rect b="b" l="l" r="r" t="t"/>
              <a:pathLst>
                <a:path extrusionOk="0" h="648415" w="649383">
                  <a:moveTo>
                    <a:pt x="291100" y="378078"/>
                  </a:moveTo>
                  <a:cubicBezTo>
                    <a:pt x="376835" y="454848"/>
                    <a:pt x="448029" y="546431"/>
                    <a:pt x="501308" y="648440"/>
                  </a:cubicBezTo>
                  <a:cubicBezTo>
                    <a:pt x="616989" y="424019"/>
                    <a:pt x="710524" y="133495"/>
                    <a:pt x="602777" y="35662"/>
                  </a:cubicBezTo>
                  <a:cubicBezTo>
                    <a:pt x="495028" y="-62171"/>
                    <a:pt x="213758" y="58137"/>
                    <a:pt x="905" y="194641"/>
                  </a:cubicBezTo>
                  <a:cubicBezTo>
                    <a:pt x="107861" y="237856"/>
                    <a:pt x="206189" y="299995"/>
                    <a:pt x="291100" y="378078"/>
                  </a:cubicBezTo>
                  <a:close/>
                </a:path>
              </a:pathLst>
            </a:custGeom>
            <a:solidFill>
              <a:srgbClr val="338B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4"/>
            <p:cNvSpPr/>
            <p:nvPr/>
          </p:nvSpPr>
          <p:spPr>
            <a:xfrm rot="361440">
              <a:off x="-1728030" y="6389953"/>
              <a:ext cx="354071" cy="354052"/>
            </a:xfrm>
            <a:custGeom>
              <a:rect b="b" l="l" r="r" t="t"/>
              <a:pathLst>
                <a:path extrusionOk="0" h="353866" w="353885">
                  <a:moveTo>
                    <a:pt x="308911" y="295786"/>
                  </a:moveTo>
                  <a:cubicBezTo>
                    <a:pt x="374553" y="223464"/>
                    <a:pt x="369098" y="111635"/>
                    <a:pt x="296781" y="46010"/>
                  </a:cubicBezTo>
                  <a:cubicBezTo>
                    <a:pt x="296749" y="45978"/>
                    <a:pt x="296715" y="45947"/>
                    <a:pt x="296682" y="45915"/>
                  </a:cubicBezTo>
                  <a:cubicBezTo>
                    <a:pt x="224331" y="-19647"/>
                    <a:pt x="112584" y="-14325"/>
                    <a:pt x="46812" y="57814"/>
                  </a:cubicBezTo>
                  <a:cubicBezTo>
                    <a:pt x="-18894" y="130287"/>
                    <a:pt x="-13409" y="242294"/>
                    <a:pt x="59041" y="308015"/>
                  </a:cubicBezTo>
                  <a:cubicBezTo>
                    <a:pt x="131357" y="373639"/>
                    <a:pt x="243205" y="368212"/>
                    <a:pt x="308812" y="295890"/>
                  </a:cubicBezTo>
                  <a:cubicBezTo>
                    <a:pt x="308845" y="295855"/>
                    <a:pt x="308879" y="295821"/>
                    <a:pt x="308911" y="295786"/>
                  </a:cubicBezTo>
                  <a:close/>
                  <a:moveTo>
                    <a:pt x="97051" y="265709"/>
                  </a:moveTo>
                  <a:cubicBezTo>
                    <a:pt x="48034" y="221115"/>
                    <a:pt x="44465" y="145234"/>
                    <a:pt x="89052" y="96224"/>
                  </a:cubicBezTo>
                  <a:cubicBezTo>
                    <a:pt x="89084" y="96201"/>
                    <a:pt x="89084" y="96177"/>
                    <a:pt x="89119" y="96154"/>
                  </a:cubicBezTo>
                  <a:cubicBezTo>
                    <a:pt x="133540" y="47239"/>
                    <a:pt x="209228" y="43600"/>
                    <a:pt x="258111" y="88027"/>
                  </a:cubicBezTo>
                  <a:cubicBezTo>
                    <a:pt x="258210" y="88092"/>
                    <a:pt x="258277" y="88157"/>
                    <a:pt x="258343" y="88222"/>
                  </a:cubicBezTo>
                  <a:cubicBezTo>
                    <a:pt x="307259" y="132649"/>
                    <a:pt x="310894" y="208317"/>
                    <a:pt x="266473" y="257233"/>
                  </a:cubicBezTo>
                  <a:cubicBezTo>
                    <a:pt x="266406" y="257304"/>
                    <a:pt x="266342" y="257375"/>
                    <a:pt x="266275" y="257446"/>
                  </a:cubicBezTo>
                  <a:cubicBezTo>
                    <a:pt x="221787" y="306364"/>
                    <a:pt x="146100" y="310059"/>
                    <a:pt x="97051" y="265709"/>
                  </a:cubicBezTo>
                  <a:close/>
                </a:path>
              </a:pathLst>
            </a:custGeom>
            <a:solidFill>
              <a:srgbClr val="338B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4"/>
            <p:cNvSpPr/>
            <p:nvPr/>
          </p:nvSpPr>
          <p:spPr>
            <a:xfrm rot="361440">
              <a:off x="-1671152" y="6446905"/>
              <a:ext cx="239856" cy="239874"/>
            </a:xfrm>
            <a:custGeom>
              <a:rect b="b" l="l" r="r" t="t"/>
              <a:pathLst>
                <a:path extrusionOk="0" h="239748" w="239730">
                  <a:moveTo>
                    <a:pt x="201427" y="31298"/>
                  </a:moveTo>
                  <a:cubicBezTo>
                    <a:pt x="152608" y="-13247"/>
                    <a:pt x="76953" y="-9791"/>
                    <a:pt x="32400" y="39017"/>
                  </a:cubicBezTo>
                  <a:cubicBezTo>
                    <a:pt x="32334" y="39088"/>
                    <a:pt x="32267" y="39159"/>
                    <a:pt x="32203" y="39230"/>
                  </a:cubicBezTo>
                  <a:cubicBezTo>
                    <a:pt x="-12418" y="88205"/>
                    <a:pt x="-8914" y="164089"/>
                    <a:pt x="40068" y="208722"/>
                  </a:cubicBezTo>
                  <a:cubicBezTo>
                    <a:pt x="40101" y="208743"/>
                    <a:pt x="40101" y="208764"/>
                    <a:pt x="40135" y="208786"/>
                  </a:cubicBezTo>
                  <a:cubicBezTo>
                    <a:pt x="89184" y="253136"/>
                    <a:pt x="164871" y="249440"/>
                    <a:pt x="209359" y="200523"/>
                  </a:cubicBezTo>
                  <a:cubicBezTo>
                    <a:pt x="253912" y="151715"/>
                    <a:pt x="250442" y="76037"/>
                    <a:pt x="201657" y="31492"/>
                  </a:cubicBezTo>
                  <a:cubicBezTo>
                    <a:pt x="201558" y="31428"/>
                    <a:pt x="201492" y="31363"/>
                    <a:pt x="201427" y="31298"/>
                  </a:cubicBezTo>
                  <a:close/>
                </a:path>
              </a:pathLst>
            </a:custGeom>
            <a:solidFill>
              <a:srgbClr val="334E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4"/>
            <p:cNvSpPr/>
            <p:nvPr/>
          </p:nvSpPr>
          <p:spPr>
            <a:xfrm rot="361440">
              <a:off x="-795041" y="5689829"/>
              <a:ext cx="219368" cy="219366"/>
            </a:xfrm>
            <a:custGeom>
              <a:rect b="b" l="l" r="r" t="t"/>
              <a:pathLst>
                <a:path extrusionOk="0" h="219251" w="219253">
                  <a:moveTo>
                    <a:pt x="191417" y="183626"/>
                  </a:moveTo>
                  <a:cubicBezTo>
                    <a:pt x="150697" y="228252"/>
                    <a:pt x="81487" y="231412"/>
                    <a:pt x="36866" y="190682"/>
                  </a:cubicBezTo>
                  <a:cubicBezTo>
                    <a:pt x="36834" y="190642"/>
                    <a:pt x="36767" y="190606"/>
                    <a:pt x="36735" y="190566"/>
                  </a:cubicBezTo>
                  <a:cubicBezTo>
                    <a:pt x="-7985" y="149936"/>
                    <a:pt x="-11289" y="80746"/>
                    <a:pt x="29332" y="36027"/>
                  </a:cubicBezTo>
                  <a:cubicBezTo>
                    <a:pt x="29364" y="35980"/>
                    <a:pt x="29430" y="35931"/>
                    <a:pt x="29463" y="35885"/>
                  </a:cubicBezTo>
                  <a:cubicBezTo>
                    <a:pt x="70249" y="-8927"/>
                    <a:pt x="139659" y="-12182"/>
                    <a:pt x="184475" y="28613"/>
                  </a:cubicBezTo>
                  <a:cubicBezTo>
                    <a:pt x="229195" y="69505"/>
                    <a:pt x="232302" y="138900"/>
                    <a:pt x="191417" y="183626"/>
                  </a:cubicBezTo>
                  <a:close/>
                </a:path>
              </a:pathLst>
            </a:custGeom>
            <a:solidFill>
              <a:srgbClr val="338B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4"/>
            <p:cNvSpPr/>
            <p:nvPr/>
          </p:nvSpPr>
          <p:spPr>
            <a:xfrm rot="361440">
              <a:off x="-2528304" y="6749227"/>
              <a:ext cx="736203" cy="696897"/>
            </a:xfrm>
            <a:custGeom>
              <a:rect b="b" l="l" r="r" t="t"/>
              <a:pathLst>
                <a:path extrusionOk="0" h="696531" w="735817">
                  <a:moveTo>
                    <a:pt x="397965" y="316071"/>
                  </a:moveTo>
                  <a:cubicBezTo>
                    <a:pt x="285257" y="213611"/>
                    <a:pt x="166603" y="12987"/>
                    <a:pt x="166603" y="12987"/>
                  </a:cubicBezTo>
                  <a:cubicBezTo>
                    <a:pt x="161348" y="1743"/>
                    <a:pt x="147961" y="-3112"/>
                    <a:pt x="136724" y="2146"/>
                  </a:cubicBezTo>
                  <a:cubicBezTo>
                    <a:pt x="133386" y="3710"/>
                    <a:pt x="130477" y="6069"/>
                    <a:pt x="128262" y="9021"/>
                  </a:cubicBezTo>
                  <a:lnTo>
                    <a:pt x="11590" y="137261"/>
                  </a:lnTo>
                  <a:cubicBezTo>
                    <a:pt x="-409" y="151933"/>
                    <a:pt x="-2491" y="172359"/>
                    <a:pt x="6301" y="189153"/>
                  </a:cubicBezTo>
                  <a:cubicBezTo>
                    <a:pt x="6301" y="189153"/>
                    <a:pt x="124296" y="390107"/>
                    <a:pt x="237663" y="492237"/>
                  </a:cubicBezTo>
                  <a:cubicBezTo>
                    <a:pt x="351030" y="594366"/>
                    <a:pt x="561569" y="693191"/>
                    <a:pt x="561569" y="693191"/>
                  </a:cubicBezTo>
                  <a:cubicBezTo>
                    <a:pt x="579218" y="700208"/>
                    <a:pt x="599347" y="696050"/>
                    <a:pt x="612801" y="682614"/>
                  </a:cubicBezTo>
                  <a:lnTo>
                    <a:pt x="729472" y="554374"/>
                  </a:lnTo>
                  <a:cubicBezTo>
                    <a:pt x="738594" y="545965"/>
                    <a:pt x="739189" y="531750"/>
                    <a:pt x="730795" y="522618"/>
                  </a:cubicBezTo>
                  <a:cubicBezTo>
                    <a:pt x="728348" y="519954"/>
                    <a:pt x="725274" y="517921"/>
                    <a:pt x="721871" y="516695"/>
                  </a:cubicBezTo>
                  <a:cubicBezTo>
                    <a:pt x="721871" y="516695"/>
                    <a:pt x="510670" y="418531"/>
                    <a:pt x="397965" y="316071"/>
                  </a:cubicBezTo>
                  <a:close/>
                </a:path>
              </a:pathLst>
            </a:custGeom>
            <a:solidFill>
              <a:srgbClr val="338B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4"/>
            <p:cNvSpPr/>
            <p:nvPr/>
          </p:nvSpPr>
          <p:spPr>
            <a:xfrm rot="361440">
              <a:off x="-2483381" y="5887010"/>
              <a:ext cx="1551897" cy="1622638"/>
            </a:xfrm>
            <a:custGeom>
              <a:rect b="b" l="l" r="r" t="t"/>
              <a:pathLst>
                <a:path extrusionOk="0" h="1621787" w="1551083">
                  <a:moveTo>
                    <a:pt x="729788" y="1479749"/>
                  </a:moveTo>
                  <a:cubicBezTo>
                    <a:pt x="738051" y="1471172"/>
                    <a:pt x="738051" y="1457588"/>
                    <a:pt x="729788" y="1449011"/>
                  </a:cubicBezTo>
                  <a:lnTo>
                    <a:pt x="1093357" y="1050407"/>
                  </a:lnTo>
                  <a:lnTo>
                    <a:pt x="1245724" y="882505"/>
                  </a:lnTo>
                  <a:cubicBezTo>
                    <a:pt x="1307632" y="807632"/>
                    <a:pt x="1360546" y="725767"/>
                    <a:pt x="1403382" y="638583"/>
                  </a:cubicBezTo>
                  <a:cubicBezTo>
                    <a:pt x="1403382" y="638583"/>
                    <a:pt x="1403382" y="638583"/>
                    <a:pt x="1403382" y="638583"/>
                  </a:cubicBezTo>
                  <a:cubicBezTo>
                    <a:pt x="1507826" y="435977"/>
                    <a:pt x="1593760" y="179826"/>
                    <a:pt x="1530301" y="59849"/>
                  </a:cubicBezTo>
                  <a:lnTo>
                    <a:pt x="1526664" y="53238"/>
                  </a:lnTo>
                  <a:cubicBezTo>
                    <a:pt x="1524417" y="49371"/>
                    <a:pt x="1522004" y="45620"/>
                    <a:pt x="1519393" y="42001"/>
                  </a:cubicBezTo>
                  <a:cubicBezTo>
                    <a:pt x="1515659" y="37073"/>
                    <a:pt x="1511592" y="32432"/>
                    <a:pt x="1507164" y="28119"/>
                  </a:cubicBezTo>
                  <a:cubicBezTo>
                    <a:pt x="1506503" y="27157"/>
                    <a:pt x="1505710" y="26271"/>
                    <a:pt x="1504851" y="25475"/>
                  </a:cubicBezTo>
                  <a:lnTo>
                    <a:pt x="1504851" y="25475"/>
                  </a:lnTo>
                  <a:lnTo>
                    <a:pt x="1504851" y="25475"/>
                  </a:lnTo>
                  <a:cubicBezTo>
                    <a:pt x="1498405" y="19856"/>
                    <a:pt x="1491431" y="14875"/>
                    <a:pt x="1484028" y="10601"/>
                  </a:cubicBezTo>
                  <a:lnTo>
                    <a:pt x="1484028" y="10601"/>
                  </a:lnTo>
                  <a:cubicBezTo>
                    <a:pt x="1476293" y="6209"/>
                    <a:pt x="1468065" y="2662"/>
                    <a:pt x="1459570" y="25"/>
                  </a:cubicBezTo>
                  <a:cubicBezTo>
                    <a:pt x="1420535" y="232839"/>
                    <a:pt x="1313349" y="448849"/>
                    <a:pt x="1151528" y="620736"/>
                  </a:cubicBezTo>
                  <a:cubicBezTo>
                    <a:pt x="844479" y="957202"/>
                    <a:pt x="415797" y="1085112"/>
                    <a:pt x="104451" y="960176"/>
                  </a:cubicBezTo>
                  <a:lnTo>
                    <a:pt x="11576" y="1062306"/>
                  </a:lnTo>
                  <a:cubicBezTo>
                    <a:pt x="-423" y="1077113"/>
                    <a:pt x="-2471" y="1097615"/>
                    <a:pt x="6286" y="1114528"/>
                  </a:cubicBezTo>
                  <a:cubicBezTo>
                    <a:pt x="6286" y="1114528"/>
                    <a:pt x="124281" y="1315151"/>
                    <a:pt x="237648" y="1417612"/>
                  </a:cubicBezTo>
                  <a:cubicBezTo>
                    <a:pt x="351017" y="1520072"/>
                    <a:pt x="561556" y="1618235"/>
                    <a:pt x="561556" y="1618235"/>
                  </a:cubicBezTo>
                  <a:cubicBezTo>
                    <a:pt x="579139" y="1625520"/>
                    <a:pt x="599367" y="1621471"/>
                    <a:pt x="612786" y="1607989"/>
                  </a:cubicBezTo>
                  <a:close/>
                </a:path>
              </a:pathLst>
            </a:custGeom>
            <a:solidFill>
              <a:srgbClr val="000000">
                <a:alpha val="1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 name="Google Shape;151;p14"/>
          <p:cNvSpPr txBox="1"/>
          <p:nvPr/>
        </p:nvSpPr>
        <p:spPr>
          <a:xfrm>
            <a:off x="3985950" y="1368525"/>
            <a:ext cx="422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4800">
                <a:solidFill>
                  <a:schemeClr val="accent4"/>
                </a:solidFill>
                <a:latin typeface="Space Grotesk Light"/>
                <a:ea typeface="Space Grotesk Light"/>
                <a:cs typeface="Space Grotesk Light"/>
                <a:sym typeface="Space Grotesk Light"/>
              </a:rPr>
              <a:t>Predicting</a:t>
            </a:r>
            <a:endParaRPr sz="4800">
              <a:solidFill>
                <a:schemeClr val="accent4"/>
              </a:solidFill>
              <a:latin typeface="Space Grotesk Light"/>
              <a:ea typeface="Space Grotesk Light"/>
              <a:cs typeface="Space Grotesk Light"/>
              <a:sym typeface="Space Grotes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23" title="output2.png"/>
          <p:cNvPicPr preferRelativeResize="0"/>
          <p:nvPr/>
        </p:nvPicPr>
        <p:blipFill>
          <a:blip r:embed="rId3">
            <a:alphaModFix/>
          </a:blip>
          <a:stretch>
            <a:fillRect/>
          </a:stretch>
        </p:blipFill>
        <p:spPr>
          <a:xfrm>
            <a:off x="1346908" y="630525"/>
            <a:ext cx="9462692" cy="6291499"/>
          </a:xfrm>
          <a:prstGeom prst="rect">
            <a:avLst/>
          </a:prstGeom>
          <a:noFill/>
          <a:ln>
            <a:noFill/>
          </a:ln>
        </p:spPr>
      </p:pic>
      <p:sp>
        <p:nvSpPr>
          <p:cNvPr id="1244" name="Google Shape;1244;p23"/>
          <p:cNvSpPr txBox="1"/>
          <p:nvPr/>
        </p:nvSpPr>
        <p:spPr>
          <a:xfrm>
            <a:off x="4042500" y="-76800"/>
            <a:ext cx="4107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200">
                <a:solidFill>
                  <a:srgbClr val="7030A0"/>
                </a:solidFill>
                <a:latin typeface="Josefin Sans SemiBold"/>
                <a:ea typeface="Josefin Sans SemiBold"/>
                <a:cs typeface="Josefin Sans SemiBold"/>
                <a:sym typeface="Josefin Sans SemiBold"/>
              </a:rPr>
              <a:t>Density Plot </a:t>
            </a:r>
            <a:r>
              <a:rPr b="1" lang="en-IN" sz="3200">
                <a:solidFill>
                  <a:srgbClr val="7030A0"/>
                </a:solidFill>
                <a:latin typeface="Josefin Sans SemiBold"/>
                <a:ea typeface="Josefin Sans SemiBold"/>
                <a:cs typeface="Josefin Sans SemiBold"/>
                <a:sym typeface="Josefin Sans SemiBold"/>
              </a:rPr>
              <a:t>Visual</a:t>
            </a:r>
            <a:endParaRPr>
              <a:solidFill>
                <a:schemeClr val="dk1"/>
              </a:solidFill>
            </a:endParaRPr>
          </a:p>
        </p:txBody>
      </p:sp>
      <p:sp>
        <p:nvSpPr>
          <p:cNvPr id="1245" name="Google Shape;1245;p23"/>
          <p:cNvSpPr/>
          <p:nvPr/>
        </p:nvSpPr>
        <p:spPr>
          <a:xfrm flipH="1">
            <a:off x="3358386" y="6450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23"/>
          <p:cNvSpPr/>
          <p:nvPr/>
        </p:nvSpPr>
        <p:spPr>
          <a:xfrm flipH="1">
            <a:off x="53243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23"/>
          <p:cNvSpPr/>
          <p:nvPr/>
        </p:nvSpPr>
        <p:spPr>
          <a:xfrm>
            <a:off x="4346675" y="1168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23"/>
          <p:cNvSpPr/>
          <p:nvPr/>
        </p:nvSpPr>
        <p:spPr>
          <a:xfrm flipH="1">
            <a:off x="76865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23"/>
          <p:cNvSpPr/>
          <p:nvPr/>
        </p:nvSpPr>
        <p:spPr>
          <a:xfrm flipH="1">
            <a:off x="7457903" y="584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23"/>
          <p:cNvSpPr/>
          <p:nvPr/>
        </p:nvSpPr>
        <p:spPr>
          <a:xfrm flipH="1">
            <a:off x="82199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23"/>
          <p:cNvSpPr/>
          <p:nvPr/>
        </p:nvSpPr>
        <p:spPr>
          <a:xfrm flipH="1">
            <a:off x="8448503" y="7366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23"/>
          <p:cNvSpPr/>
          <p:nvPr/>
        </p:nvSpPr>
        <p:spPr>
          <a:xfrm flipH="1">
            <a:off x="89057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23"/>
          <p:cNvSpPr/>
          <p:nvPr/>
        </p:nvSpPr>
        <p:spPr>
          <a:xfrm flipH="1">
            <a:off x="9058103" y="127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23"/>
          <p:cNvSpPr/>
          <p:nvPr/>
        </p:nvSpPr>
        <p:spPr>
          <a:xfrm flipH="1">
            <a:off x="95153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23"/>
          <p:cNvSpPr/>
          <p:nvPr/>
        </p:nvSpPr>
        <p:spPr>
          <a:xfrm flipH="1">
            <a:off x="95153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23"/>
          <p:cNvSpPr/>
          <p:nvPr/>
        </p:nvSpPr>
        <p:spPr>
          <a:xfrm flipH="1">
            <a:off x="10048703" y="1270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23"/>
          <p:cNvSpPr/>
          <p:nvPr/>
        </p:nvSpPr>
        <p:spPr>
          <a:xfrm flipH="1">
            <a:off x="10810703" y="1651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23"/>
          <p:cNvSpPr/>
          <p:nvPr/>
        </p:nvSpPr>
        <p:spPr>
          <a:xfrm flipH="1">
            <a:off x="11115503" y="1346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23"/>
          <p:cNvSpPr/>
          <p:nvPr/>
        </p:nvSpPr>
        <p:spPr>
          <a:xfrm flipH="1">
            <a:off x="55529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23"/>
          <p:cNvSpPr/>
          <p:nvPr/>
        </p:nvSpPr>
        <p:spPr>
          <a:xfrm flipH="1">
            <a:off x="59339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23"/>
          <p:cNvSpPr/>
          <p:nvPr/>
        </p:nvSpPr>
        <p:spPr>
          <a:xfrm>
            <a:off x="3889475" y="3454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1262" name="Google Shape;1262;p23"/>
          <p:cNvGrpSpPr/>
          <p:nvPr/>
        </p:nvGrpSpPr>
        <p:grpSpPr>
          <a:xfrm rot="-1643094">
            <a:off x="11080060" y="362956"/>
            <a:ext cx="488393" cy="488390"/>
            <a:chOff x="523099" y="5170936"/>
            <a:chExt cx="1335578" cy="1335570"/>
          </a:xfrm>
        </p:grpSpPr>
        <p:sp>
          <p:nvSpPr>
            <p:cNvPr id="1263" name="Google Shape;1263;p23"/>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23"/>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23"/>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23"/>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23"/>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23"/>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23"/>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0" name="Google Shape;1270;p23"/>
          <p:cNvSpPr/>
          <p:nvPr/>
        </p:nvSpPr>
        <p:spPr>
          <a:xfrm rot="-5400000">
            <a:off x="-2739336" y="2634284"/>
            <a:ext cx="6944252" cy="1589429"/>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23"/>
          <p:cNvSpPr/>
          <p:nvPr/>
        </p:nvSpPr>
        <p:spPr>
          <a:xfrm flipH="1" rot="5400000">
            <a:off x="7940539" y="2634284"/>
            <a:ext cx="6944252" cy="1589429"/>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2" name="Google Shape;1272;p23"/>
          <p:cNvGrpSpPr/>
          <p:nvPr/>
        </p:nvGrpSpPr>
        <p:grpSpPr>
          <a:xfrm>
            <a:off x="10684362" y="2186885"/>
            <a:ext cx="1112515" cy="1754211"/>
            <a:chOff x="-1944045" y="2377232"/>
            <a:chExt cx="1549679" cy="2174282"/>
          </a:xfrm>
        </p:grpSpPr>
        <p:sp>
          <p:nvSpPr>
            <p:cNvPr id="1273" name="Google Shape;1273;p23"/>
            <p:cNvSpPr/>
            <p:nvPr/>
          </p:nvSpPr>
          <p:spPr>
            <a:xfrm rot="-215116">
              <a:off x="-1520228" y="3039756"/>
              <a:ext cx="764160" cy="477582"/>
            </a:xfrm>
            <a:custGeom>
              <a:rect b="b" l="l" r="r" t="t"/>
              <a:pathLst>
                <a:path extrusionOk="0" h="477842" w="764576">
                  <a:moveTo>
                    <a:pt x="89998" y="57341"/>
                  </a:moveTo>
                  <a:lnTo>
                    <a:pt x="653344" y="217"/>
                  </a:lnTo>
                  <a:cubicBezTo>
                    <a:pt x="708517" y="-5437"/>
                    <a:pt x="757839" y="34701"/>
                    <a:pt x="763505" y="89874"/>
                  </a:cubicBezTo>
                  <a:cubicBezTo>
                    <a:pt x="763934" y="94112"/>
                    <a:pt x="764097" y="98373"/>
                    <a:pt x="763992" y="102623"/>
                  </a:cubicBezTo>
                  <a:lnTo>
                    <a:pt x="754820" y="477529"/>
                  </a:lnTo>
                  <a:lnTo>
                    <a:pt x="34964" y="465222"/>
                  </a:lnTo>
                  <a:lnTo>
                    <a:pt x="132" y="168919"/>
                  </a:lnTo>
                  <a:cubicBezTo>
                    <a:pt x="-6289" y="113827"/>
                    <a:pt x="33164" y="63959"/>
                    <a:pt x="88256" y="57527"/>
                  </a:cubicBezTo>
                  <a:cubicBezTo>
                    <a:pt x="88837" y="57457"/>
                    <a:pt x="89417" y="57400"/>
                    <a:pt x="89998" y="57341"/>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23"/>
            <p:cNvSpPr/>
            <p:nvPr/>
          </p:nvSpPr>
          <p:spPr>
            <a:xfrm rot="-215116">
              <a:off x="-1786821" y="2950895"/>
              <a:ext cx="1322190" cy="1362084"/>
            </a:xfrm>
            <a:custGeom>
              <a:rect b="b" l="l" r="r" t="t"/>
              <a:pathLst>
                <a:path extrusionOk="0" h="1362825" w="1322910">
                  <a:moveTo>
                    <a:pt x="1322358" y="37769"/>
                  </a:moveTo>
                  <a:cubicBezTo>
                    <a:pt x="1322358" y="37769"/>
                    <a:pt x="1316088" y="56578"/>
                    <a:pt x="1303548" y="85488"/>
                  </a:cubicBezTo>
                  <a:cubicBezTo>
                    <a:pt x="1272316" y="157126"/>
                    <a:pt x="1202304" y="290415"/>
                    <a:pt x="1092468" y="347771"/>
                  </a:cubicBezTo>
                  <a:cubicBezTo>
                    <a:pt x="1031628" y="381791"/>
                    <a:pt x="1013283" y="390266"/>
                    <a:pt x="1013283" y="390266"/>
                  </a:cubicBezTo>
                  <a:cubicBezTo>
                    <a:pt x="1013283" y="390266"/>
                    <a:pt x="1060655" y="612841"/>
                    <a:pt x="1048115" y="718614"/>
                  </a:cubicBezTo>
                  <a:cubicBezTo>
                    <a:pt x="1035576" y="824386"/>
                    <a:pt x="974737" y="1345586"/>
                    <a:pt x="974737" y="1345586"/>
                  </a:cubicBezTo>
                  <a:cubicBezTo>
                    <a:pt x="905073" y="1380418"/>
                    <a:pt x="832275" y="1350695"/>
                    <a:pt x="832275" y="1350695"/>
                  </a:cubicBezTo>
                  <a:lnTo>
                    <a:pt x="809866" y="1282308"/>
                  </a:lnTo>
                  <a:lnTo>
                    <a:pt x="780956" y="1194300"/>
                  </a:lnTo>
                  <a:lnTo>
                    <a:pt x="706648" y="967661"/>
                  </a:lnTo>
                  <a:cubicBezTo>
                    <a:pt x="706648" y="967661"/>
                    <a:pt x="609351" y="981942"/>
                    <a:pt x="551298" y="961972"/>
                  </a:cubicBezTo>
                  <a:cubicBezTo>
                    <a:pt x="490575" y="1008414"/>
                    <a:pt x="384222" y="1064029"/>
                    <a:pt x="392465" y="1105014"/>
                  </a:cubicBezTo>
                  <a:cubicBezTo>
                    <a:pt x="395623" y="1113978"/>
                    <a:pt x="399513" y="1122686"/>
                    <a:pt x="404076" y="1131022"/>
                  </a:cubicBezTo>
                  <a:cubicBezTo>
                    <a:pt x="399780" y="1133925"/>
                    <a:pt x="395484" y="1136943"/>
                    <a:pt x="391305" y="1139614"/>
                  </a:cubicBezTo>
                  <a:cubicBezTo>
                    <a:pt x="383223" y="1144642"/>
                    <a:pt x="374898" y="1149262"/>
                    <a:pt x="366341" y="1153431"/>
                  </a:cubicBezTo>
                  <a:cubicBezTo>
                    <a:pt x="328584" y="1173552"/>
                    <a:pt x="287668" y="1187101"/>
                    <a:pt x="245359" y="1193487"/>
                  </a:cubicBezTo>
                  <a:lnTo>
                    <a:pt x="243269" y="1193487"/>
                  </a:lnTo>
                  <a:lnTo>
                    <a:pt x="241644" y="1193487"/>
                  </a:lnTo>
                  <a:cubicBezTo>
                    <a:pt x="236756" y="1194207"/>
                    <a:pt x="231833" y="1194672"/>
                    <a:pt x="226898" y="1194881"/>
                  </a:cubicBezTo>
                  <a:lnTo>
                    <a:pt x="226898" y="1194881"/>
                  </a:lnTo>
                  <a:cubicBezTo>
                    <a:pt x="166523" y="1118483"/>
                    <a:pt x="110792" y="1030010"/>
                    <a:pt x="132040" y="989721"/>
                  </a:cubicBezTo>
                  <a:cubicBezTo>
                    <a:pt x="138333" y="978610"/>
                    <a:pt x="145438" y="967975"/>
                    <a:pt x="153287" y="957908"/>
                  </a:cubicBezTo>
                  <a:cubicBezTo>
                    <a:pt x="208902" y="885342"/>
                    <a:pt x="323963" y="782124"/>
                    <a:pt x="323963" y="782124"/>
                  </a:cubicBezTo>
                  <a:lnTo>
                    <a:pt x="322686" y="645119"/>
                  </a:lnTo>
                  <a:lnTo>
                    <a:pt x="321756" y="553279"/>
                  </a:lnTo>
                  <a:cubicBezTo>
                    <a:pt x="321756" y="553279"/>
                    <a:pt x="66323" y="694580"/>
                    <a:pt x="41942" y="705610"/>
                  </a:cubicBezTo>
                  <a:lnTo>
                    <a:pt x="12335" y="657542"/>
                  </a:lnTo>
                  <a:lnTo>
                    <a:pt x="-553" y="636643"/>
                  </a:lnTo>
                  <a:cubicBezTo>
                    <a:pt x="10245" y="632463"/>
                    <a:pt x="367387" y="301213"/>
                    <a:pt x="400244" y="245482"/>
                  </a:cubicBezTo>
                  <a:cubicBezTo>
                    <a:pt x="433102" y="189751"/>
                    <a:pt x="581950" y="206122"/>
                    <a:pt x="581950" y="206122"/>
                  </a:cubicBezTo>
                  <a:lnTo>
                    <a:pt x="970556" y="188242"/>
                  </a:lnTo>
                  <a:cubicBezTo>
                    <a:pt x="970556" y="188242"/>
                    <a:pt x="1099551" y="227370"/>
                    <a:pt x="1235626" y="-314"/>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23"/>
            <p:cNvSpPr/>
            <p:nvPr/>
          </p:nvSpPr>
          <p:spPr>
            <a:xfrm rot="-215116">
              <a:off x="-1463192" y="2948854"/>
              <a:ext cx="660979" cy="287395"/>
            </a:xfrm>
            <a:custGeom>
              <a:rect b="b" l="l" r="r" t="t"/>
              <a:pathLst>
                <a:path extrusionOk="0" h="287551" w="661339">
                  <a:moveTo>
                    <a:pt x="597393" y="121946"/>
                  </a:moveTo>
                  <a:cubicBezTo>
                    <a:pt x="591355" y="148766"/>
                    <a:pt x="594026" y="174077"/>
                    <a:pt x="614576" y="190216"/>
                  </a:cubicBezTo>
                  <a:cubicBezTo>
                    <a:pt x="512519" y="258370"/>
                    <a:pt x="293776" y="336161"/>
                    <a:pt x="44264" y="247456"/>
                  </a:cubicBezTo>
                  <a:cubicBezTo>
                    <a:pt x="48676" y="227021"/>
                    <a:pt x="60867" y="210883"/>
                    <a:pt x="61912" y="188474"/>
                  </a:cubicBezTo>
                  <a:cubicBezTo>
                    <a:pt x="63305" y="163628"/>
                    <a:pt x="51114" y="131350"/>
                    <a:pt x="-553" y="77477"/>
                  </a:cubicBezTo>
                  <a:cubicBezTo>
                    <a:pt x="185855" y="88252"/>
                    <a:pt x="372844" y="72136"/>
                    <a:pt x="554666" y="29641"/>
                  </a:cubicBezTo>
                  <a:cubicBezTo>
                    <a:pt x="620033" y="14083"/>
                    <a:pt x="657884" y="615"/>
                    <a:pt x="660787" y="-314"/>
                  </a:cubicBezTo>
                  <a:cubicBezTo>
                    <a:pt x="659625" y="1312"/>
                    <a:pt x="649873" y="13735"/>
                    <a:pt x="638378" y="32080"/>
                  </a:cubicBezTo>
                  <a:cubicBezTo>
                    <a:pt x="619731" y="59504"/>
                    <a:pt x="605880" y="89889"/>
                    <a:pt x="597393" y="121946"/>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23"/>
            <p:cNvSpPr/>
            <p:nvPr/>
          </p:nvSpPr>
          <p:spPr>
            <a:xfrm rot="-215116">
              <a:off x="-1265137" y="3895877"/>
              <a:ext cx="277225" cy="30042"/>
            </a:xfrm>
            <a:custGeom>
              <a:rect b="b" l="l" r="r" t="t"/>
              <a:pathLst>
                <a:path extrusionOk="0" h="30058" w="277376">
                  <a:moveTo>
                    <a:pt x="-553" y="-314"/>
                  </a:moveTo>
                  <a:cubicBezTo>
                    <a:pt x="-553" y="-314"/>
                    <a:pt x="3627" y="1195"/>
                    <a:pt x="11058" y="3285"/>
                  </a:cubicBezTo>
                  <a:cubicBezTo>
                    <a:pt x="18488" y="5375"/>
                    <a:pt x="29402" y="8046"/>
                    <a:pt x="42290" y="10716"/>
                  </a:cubicBezTo>
                  <a:cubicBezTo>
                    <a:pt x="48792" y="11993"/>
                    <a:pt x="55874" y="13271"/>
                    <a:pt x="63422" y="14315"/>
                  </a:cubicBezTo>
                  <a:cubicBezTo>
                    <a:pt x="70968" y="15360"/>
                    <a:pt x="78863" y="16405"/>
                    <a:pt x="86643" y="17218"/>
                  </a:cubicBezTo>
                  <a:cubicBezTo>
                    <a:pt x="94422" y="18031"/>
                    <a:pt x="103361" y="18728"/>
                    <a:pt x="111954" y="19424"/>
                  </a:cubicBezTo>
                  <a:cubicBezTo>
                    <a:pt x="120545" y="20121"/>
                    <a:pt x="129485" y="20237"/>
                    <a:pt x="138309" y="20469"/>
                  </a:cubicBezTo>
                  <a:cubicBezTo>
                    <a:pt x="147133" y="20701"/>
                    <a:pt x="155958" y="20469"/>
                    <a:pt x="164549" y="20469"/>
                  </a:cubicBezTo>
                  <a:cubicBezTo>
                    <a:pt x="173141" y="20469"/>
                    <a:pt x="181849" y="20469"/>
                    <a:pt x="190093" y="19772"/>
                  </a:cubicBezTo>
                  <a:cubicBezTo>
                    <a:pt x="198337" y="19076"/>
                    <a:pt x="206580" y="19772"/>
                    <a:pt x="213314" y="18147"/>
                  </a:cubicBezTo>
                  <a:cubicBezTo>
                    <a:pt x="220048" y="16522"/>
                    <a:pt x="227711" y="15476"/>
                    <a:pt x="234097" y="13967"/>
                  </a:cubicBezTo>
                  <a:cubicBezTo>
                    <a:pt x="246985" y="10716"/>
                    <a:pt x="257318" y="7929"/>
                    <a:pt x="265213" y="5608"/>
                  </a:cubicBezTo>
                  <a:lnTo>
                    <a:pt x="276824" y="2240"/>
                  </a:lnTo>
                  <a:cubicBezTo>
                    <a:pt x="276824" y="2240"/>
                    <a:pt x="272876" y="4214"/>
                    <a:pt x="265213" y="7349"/>
                  </a:cubicBezTo>
                  <a:cubicBezTo>
                    <a:pt x="257550" y="10484"/>
                    <a:pt x="247913" y="15012"/>
                    <a:pt x="235026" y="18960"/>
                  </a:cubicBezTo>
                  <a:cubicBezTo>
                    <a:pt x="228640" y="21049"/>
                    <a:pt x="221673" y="23139"/>
                    <a:pt x="214011" y="24881"/>
                  </a:cubicBezTo>
                  <a:cubicBezTo>
                    <a:pt x="206023" y="26576"/>
                    <a:pt x="197906" y="27633"/>
                    <a:pt x="189744" y="28016"/>
                  </a:cubicBezTo>
                  <a:cubicBezTo>
                    <a:pt x="181385" y="28945"/>
                    <a:pt x="172677" y="29409"/>
                    <a:pt x="163853" y="29641"/>
                  </a:cubicBezTo>
                  <a:cubicBezTo>
                    <a:pt x="155029" y="29874"/>
                    <a:pt x="146089" y="29641"/>
                    <a:pt x="137148" y="29641"/>
                  </a:cubicBezTo>
                  <a:cubicBezTo>
                    <a:pt x="128208" y="29641"/>
                    <a:pt x="119152" y="28945"/>
                    <a:pt x="110328" y="28248"/>
                  </a:cubicBezTo>
                  <a:cubicBezTo>
                    <a:pt x="101504" y="27551"/>
                    <a:pt x="92912" y="26390"/>
                    <a:pt x="84552" y="25229"/>
                  </a:cubicBezTo>
                  <a:cubicBezTo>
                    <a:pt x="76193" y="24068"/>
                    <a:pt x="68298" y="22327"/>
                    <a:pt x="60751" y="20701"/>
                  </a:cubicBezTo>
                  <a:cubicBezTo>
                    <a:pt x="53204" y="19076"/>
                    <a:pt x="46121" y="17218"/>
                    <a:pt x="39619" y="15476"/>
                  </a:cubicBezTo>
                  <a:cubicBezTo>
                    <a:pt x="29205" y="12516"/>
                    <a:pt x="19011" y="8870"/>
                    <a:pt x="9083" y="4563"/>
                  </a:cubicBezTo>
                  <a:cubicBezTo>
                    <a:pt x="5786" y="3111"/>
                    <a:pt x="2570" y="1486"/>
                    <a:pt x="-553" y="-314"/>
                  </a:cubicBezTo>
                  <a:close/>
                </a:path>
              </a:pathLst>
            </a:custGeom>
            <a:solidFill>
              <a:srgbClr val="D4C9B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23"/>
            <p:cNvSpPr/>
            <p:nvPr/>
          </p:nvSpPr>
          <p:spPr>
            <a:xfrm rot="-215116">
              <a:off x="-1905220" y="2835855"/>
              <a:ext cx="440174" cy="566637"/>
            </a:xfrm>
            <a:custGeom>
              <a:rect b="b" l="l" r="r" t="t"/>
              <a:pathLst>
                <a:path extrusionOk="0" h="566945" w="440414">
                  <a:moveTo>
                    <a:pt x="439861" y="450525"/>
                  </a:moveTo>
                  <a:cubicBezTo>
                    <a:pt x="403451" y="491952"/>
                    <a:pt x="364149" y="530754"/>
                    <a:pt x="322246" y="566631"/>
                  </a:cubicBezTo>
                  <a:lnTo>
                    <a:pt x="313887" y="563496"/>
                  </a:lnTo>
                  <a:cubicBezTo>
                    <a:pt x="279078" y="550806"/>
                    <a:pt x="245106" y="535910"/>
                    <a:pt x="212178" y="518912"/>
                  </a:cubicBezTo>
                  <a:cubicBezTo>
                    <a:pt x="198942" y="512177"/>
                    <a:pt x="186634" y="505211"/>
                    <a:pt x="174908" y="498245"/>
                  </a:cubicBezTo>
                  <a:cubicBezTo>
                    <a:pt x="143246" y="479494"/>
                    <a:pt x="113859" y="457132"/>
                    <a:pt x="87364" y="431600"/>
                  </a:cubicBezTo>
                  <a:cubicBezTo>
                    <a:pt x="75997" y="420756"/>
                    <a:pt x="65373" y="409157"/>
                    <a:pt x="55551" y="396884"/>
                  </a:cubicBezTo>
                  <a:cubicBezTo>
                    <a:pt x="27546" y="361066"/>
                    <a:pt x="9224" y="318640"/>
                    <a:pt x="2374" y="273696"/>
                  </a:cubicBezTo>
                  <a:cubicBezTo>
                    <a:pt x="-621" y="253018"/>
                    <a:pt x="-1318" y="232072"/>
                    <a:pt x="285" y="211231"/>
                  </a:cubicBezTo>
                  <a:cubicBezTo>
                    <a:pt x="1156" y="197054"/>
                    <a:pt x="2909" y="182936"/>
                    <a:pt x="5510" y="168968"/>
                  </a:cubicBezTo>
                  <a:cubicBezTo>
                    <a:pt x="12243" y="133440"/>
                    <a:pt x="39180" y="104297"/>
                    <a:pt x="74128" y="80612"/>
                  </a:cubicBezTo>
                  <a:cubicBezTo>
                    <a:pt x="84171" y="73878"/>
                    <a:pt x="94551" y="67677"/>
                    <a:pt x="105244" y="62035"/>
                  </a:cubicBezTo>
                  <a:cubicBezTo>
                    <a:pt x="140563" y="43737"/>
                    <a:pt x="177590" y="28922"/>
                    <a:pt x="215777" y="17798"/>
                  </a:cubicBezTo>
                  <a:cubicBezTo>
                    <a:pt x="256646" y="5375"/>
                    <a:pt x="286950" y="-314"/>
                    <a:pt x="286950" y="-314"/>
                  </a:cubicBezTo>
                  <a:cubicBezTo>
                    <a:pt x="313352" y="27598"/>
                    <a:pt x="325137" y="66284"/>
                    <a:pt x="318763" y="104181"/>
                  </a:cubicBezTo>
                  <a:cubicBezTo>
                    <a:pt x="295356" y="111995"/>
                    <a:pt x="272437" y="121226"/>
                    <a:pt x="250144" y="131815"/>
                  </a:cubicBezTo>
                  <a:cubicBezTo>
                    <a:pt x="230476" y="141080"/>
                    <a:pt x="211806" y="152319"/>
                    <a:pt x="194413" y="165369"/>
                  </a:cubicBezTo>
                  <a:cubicBezTo>
                    <a:pt x="188597" y="169700"/>
                    <a:pt x="183047" y="174391"/>
                    <a:pt x="177810" y="179418"/>
                  </a:cubicBezTo>
                  <a:cubicBezTo>
                    <a:pt x="157306" y="196880"/>
                    <a:pt x="145080" y="222168"/>
                    <a:pt x="144140" y="249081"/>
                  </a:cubicBezTo>
                  <a:cubicBezTo>
                    <a:pt x="144197" y="256013"/>
                    <a:pt x="145092" y="262910"/>
                    <a:pt x="146810" y="269632"/>
                  </a:cubicBezTo>
                  <a:cubicBezTo>
                    <a:pt x="151419" y="286352"/>
                    <a:pt x="159709" y="301817"/>
                    <a:pt x="171076" y="314914"/>
                  </a:cubicBezTo>
                  <a:cubicBezTo>
                    <a:pt x="175453" y="320254"/>
                    <a:pt x="180225" y="325270"/>
                    <a:pt x="185357" y="329891"/>
                  </a:cubicBezTo>
                  <a:lnTo>
                    <a:pt x="187331" y="331517"/>
                  </a:lnTo>
                  <a:cubicBezTo>
                    <a:pt x="204096" y="344184"/>
                    <a:pt x="222116" y="355110"/>
                    <a:pt x="241088" y="364142"/>
                  </a:cubicBezTo>
                  <a:cubicBezTo>
                    <a:pt x="261755" y="374708"/>
                    <a:pt x="285672" y="385970"/>
                    <a:pt x="309475" y="396536"/>
                  </a:cubicBezTo>
                  <a:cubicBezTo>
                    <a:pt x="335250" y="408147"/>
                    <a:pt x="360910" y="418829"/>
                    <a:pt x="382621" y="427652"/>
                  </a:cubicBezTo>
                  <a:cubicBezTo>
                    <a:pt x="415944" y="441353"/>
                    <a:pt x="439861" y="450525"/>
                    <a:pt x="439861" y="450525"/>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23"/>
            <p:cNvSpPr/>
            <p:nvPr/>
          </p:nvSpPr>
          <p:spPr>
            <a:xfrm rot="-215116">
              <a:off x="-902233" y="4277588"/>
              <a:ext cx="207716" cy="267693"/>
            </a:xfrm>
            <a:custGeom>
              <a:rect b="b" l="l" r="r" t="t"/>
              <a:pathLst>
                <a:path extrusionOk="0" h="267839" w="207829">
                  <a:moveTo>
                    <a:pt x="207277" y="207400"/>
                  </a:moveTo>
                  <a:cubicBezTo>
                    <a:pt x="193785" y="252089"/>
                    <a:pt x="146623" y="277388"/>
                    <a:pt x="101934" y="263897"/>
                  </a:cubicBezTo>
                  <a:cubicBezTo>
                    <a:pt x="97022" y="262411"/>
                    <a:pt x="92250" y="260483"/>
                    <a:pt x="87687" y="258138"/>
                  </a:cubicBezTo>
                  <a:cubicBezTo>
                    <a:pt x="49605" y="237703"/>
                    <a:pt x="12800" y="70511"/>
                    <a:pt x="2233" y="19540"/>
                  </a:cubicBezTo>
                  <a:cubicBezTo>
                    <a:pt x="376" y="10252"/>
                    <a:pt x="-553" y="4795"/>
                    <a:pt x="-553" y="4795"/>
                  </a:cubicBezTo>
                  <a:cubicBezTo>
                    <a:pt x="-553" y="4795"/>
                    <a:pt x="72477" y="34634"/>
                    <a:pt x="141909" y="-314"/>
                  </a:cubicBezTo>
                  <a:lnTo>
                    <a:pt x="169194" y="123687"/>
                  </a:lnTo>
                  <a:lnTo>
                    <a:pt x="170007" y="127170"/>
                  </a:lnTo>
                  <a:cubicBezTo>
                    <a:pt x="192462" y="148000"/>
                    <a:pt x="205837" y="176806"/>
                    <a:pt x="207277" y="207400"/>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23"/>
            <p:cNvSpPr/>
            <p:nvPr/>
          </p:nvSpPr>
          <p:spPr>
            <a:xfrm rot="-215116">
              <a:off x="-1519535" y="4100965"/>
              <a:ext cx="244510" cy="311690"/>
            </a:xfrm>
            <a:custGeom>
              <a:rect b="b" l="l" r="r" t="t"/>
              <a:pathLst>
                <a:path extrusionOk="0" h="311860" w="244643">
                  <a:moveTo>
                    <a:pt x="242921" y="144470"/>
                  </a:moveTo>
                  <a:cubicBezTo>
                    <a:pt x="231310" y="176748"/>
                    <a:pt x="105336" y="311546"/>
                    <a:pt x="105336" y="311546"/>
                  </a:cubicBezTo>
                  <a:cubicBezTo>
                    <a:pt x="105336" y="311546"/>
                    <a:pt x="72245" y="286352"/>
                    <a:pt x="65976" y="254422"/>
                  </a:cubicBezTo>
                  <a:cubicBezTo>
                    <a:pt x="61563" y="233059"/>
                    <a:pt x="69111" y="207980"/>
                    <a:pt x="106496" y="186268"/>
                  </a:cubicBezTo>
                  <a:cubicBezTo>
                    <a:pt x="86294" y="165601"/>
                    <a:pt x="41942" y="117882"/>
                    <a:pt x="-553" y="64009"/>
                  </a:cubicBezTo>
                  <a:cubicBezTo>
                    <a:pt x="259" y="64009"/>
                    <a:pt x="5484" y="64009"/>
                    <a:pt x="14192" y="62499"/>
                  </a:cubicBezTo>
                  <a:lnTo>
                    <a:pt x="15934" y="62499"/>
                  </a:lnTo>
                  <a:lnTo>
                    <a:pt x="17907" y="62499"/>
                  </a:lnTo>
                  <a:cubicBezTo>
                    <a:pt x="69609" y="54964"/>
                    <a:pt x="119129" y="36526"/>
                    <a:pt x="163156" y="8394"/>
                  </a:cubicBezTo>
                  <a:cubicBezTo>
                    <a:pt x="165246" y="7152"/>
                    <a:pt x="167336" y="5758"/>
                    <a:pt x="169426" y="4214"/>
                  </a:cubicBezTo>
                  <a:cubicBezTo>
                    <a:pt x="171400" y="2705"/>
                    <a:pt x="173721" y="1195"/>
                    <a:pt x="175927" y="-314"/>
                  </a:cubicBezTo>
                  <a:cubicBezTo>
                    <a:pt x="201471" y="48683"/>
                    <a:pt x="252442" y="117417"/>
                    <a:pt x="242921" y="144470"/>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23"/>
            <p:cNvSpPr/>
            <p:nvPr/>
          </p:nvSpPr>
          <p:spPr>
            <a:xfrm rot="-215116">
              <a:off x="-597673" y="2729161"/>
              <a:ext cx="196682" cy="218071"/>
            </a:xfrm>
            <a:custGeom>
              <a:rect b="b" l="l" r="r" t="t"/>
              <a:pathLst>
                <a:path extrusionOk="0" h="218190" w="196789">
                  <a:moveTo>
                    <a:pt x="85714" y="217876"/>
                  </a:moveTo>
                  <a:lnTo>
                    <a:pt x="-553" y="180606"/>
                  </a:lnTo>
                  <a:cubicBezTo>
                    <a:pt x="144" y="174801"/>
                    <a:pt x="144" y="163074"/>
                    <a:pt x="144" y="149026"/>
                  </a:cubicBezTo>
                  <a:cubicBezTo>
                    <a:pt x="144" y="111407"/>
                    <a:pt x="144" y="57186"/>
                    <a:pt x="9200" y="58927"/>
                  </a:cubicBezTo>
                  <a:cubicBezTo>
                    <a:pt x="16770" y="60170"/>
                    <a:pt x="23655" y="64082"/>
                    <a:pt x="28590" y="69957"/>
                  </a:cubicBezTo>
                  <a:cubicBezTo>
                    <a:pt x="28590" y="69957"/>
                    <a:pt x="61563" y="-1912"/>
                    <a:pt x="75032" y="-287"/>
                  </a:cubicBezTo>
                  <a:cubicBezTo>
                    <a:pt x="88500" y="1339"/>
                    <a:pt x="75032" y="50800"/>
                    <a:pt x="75032" y="54980"/>
                  </a:cubicBezTo>
                  <a:cubicBezTo>
                    <a:pt x="83090" y="42266"/>
                    <a:pt x="91972" y="30086"/>
                    <a:pt x="101620" y="18522"/>
                  </a:cubicBezTo>
                  <a:cubicBezTo>
                    <a:pt x="110560" y="8073"/>
                    <a:pt x="119849" y="61"/>
                    <a:pt x="124841" y="3080"/>
                  </a:cubicBezTo>
                  <a:cubicBezTo>
                    <a:pt x="137729" y="10511"/>
                    <a:pt x="124261" y="57766"/>
                    <a:pt x="124261" y="57766"/>
                  </a:cubicBezTo>
                  <a:cubicBezTo>
                    <a:pt x="124261" y="57766"/>
                    <a:pt x="148411" y="27811"/>
                    <a:pt x="165595" y="30133"/>
                  </a:cubicBezTo>
                  <a:cubicBezTo>
                    <a:pt x="182778" y="32455"/>
                    <a:pt x="147831" y="81800"/>
                    <a:pt x="147831" y="81800"/>
                  </a:cubicBezTo>
                  <a:cubicBezTo>
                    <a:pt x="147831" y="81800"/>
                    <a:pt x="182663" y="64849"/>
                    <a:pt x="195318" y="71467"/>
                  </a:cubicBezTo>
                  <a:cubicBezTo>
                    <a:pt x="207974" y="78085"/>
                    <a:pt x="85714" y="217876"/>
                    <a:pt x="85714" y="217876"/>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23"/>
            <p:cNvSpPr/>
            <p:nvPr/>
          </p:nvSpPr>
          <p:spPr>
            <a:xfrm rot="-215116">
              <a:off x="-597584" y="2731944"/>
              <a:ext cx="195530" cy="215322"/>
            </a:xfrm>
            <a:custGeom>
              <a:rect b="b" l="l" r="r" t="t"/>
              <a:pathLst>
                <a:path extrusionOk="0" h="215439" w="195636">
                  <a:moveTo>
                    <a:pt x="85714" y="215126"/>
                  </a:moveTo>
                  <a:lnTo>
                    <a:pt x="-553" y="177856"/>
                  </a:lnTo>
                  <a:cubicBezTo>
                    <a:pt x="144" y="172050"/>
                    <a:pt x="144" y="160324"/>
                    <a:pt x="144" y="146275"/>
                  </a:cubicBezTo>
                  <a:cubicBezTo>
                    <a:pt x="4370" y="146101"/>
                    <a:pt x="8596" y="146577"/>
                    <a:pt x="12683" y="147668"/>
                  </a:cubicBezTo>
                  <a:cubicBezTo>
                    <a:pt x="23132" y="150571"/>
                    <a:pt x="32886" y="156028"/>
                    <a:pt x="43567" y="157886"/>
                  </a:cubicBezTo>
                  <a:cubicBezTo>
                    <a:pt x="67694" y="159836"/>
                    <a:pt x="90613" y="147041"/>
                    <a:pt x="101620" y="125492"/>
                  </a:cubicBezTo>
                  <a:cubicBezTo>
                    <a:pt x="123216" y="86364"/>
                    <a:pt x="111837" y="51300"/>
                    <a:pt x="100459" y="15772"/>
                  </a:cubicBezTo>
                  <a:cubicBezTo>
                    <a:pt x="109399" y="5322"/>
                    <a:pt x="118688" y="-2689"/>
                    <a:pt x="123681" y="330"/>
                  </a:cubicBezTo>
                  <a:cubicBezTo>
                    <a:pt x="136568" y="7760"/>
                    <a:pt x="123100" y="55015"/>
                    <a:pt x="123100" y="55015"/>
                  </a:cubicBezTo>
                  <a:cubicBezTo>
                    <a:pt x="123100" y="55015"/>
                    <a:pt x="147250" y="25060"/>
                    <a:pt x="164434" y="27382"/>
                  </a:cubicBezTo>
                  <a:cubicBezTo>
                    <a:pt x="181617" y="29704"/>
                    <a:pt x="146669" y="79049"/>
                    <a:pt x="146669" y="79049"/>
                  </a:cubicBezTo>
                  <a:cubicBezTo>
                    <a:pt x="146669" y="79049"/>
                    <a:pt x="181501" y="62098"/>
                    <a:pt x="194157" y="68716"/>
                  </a:cubicBezTo>
                  <a:cubicBezTo>
                    <a:pt x="206812" y="75334"/>
                    <a:pt x="85714" y="215126"/>
                    <a:pt x="85714" y="215126"/>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23"/>
            <p:cNvSpPr/>
            <p:nvPr/>
          </p:nvSpPr>
          <p:spPr>
            <a:xfrm rot="-215116">
              <a:off x="-1464106" y="2979541"/>
              <a:ext cx="638467" cy="196842"/>
            </a:xfrm>
            <a:custGeom>
              <a:rect b="b" l="l" r="r" t="t"/>
              <a:pathLst>
                <a:path extrusionOk="0" h="196949" w="638814">
                  <a:moveTo>
                    <a:pt x="638262" y="2124"/>
                  </a:moveTo>
                  <a:cubicBezTo>
                    <a:pt x="619662" y="29560"/>
                    <a:pt x="605845" y="59945"/>
                    <a:pt x="597393" y="91990"/>
                  </a:cubicBezTo>
                  <a:cubicBezTo>
                    <a:pt x="446768" y="198402"/>
                    <a:pt x="254033" y="225512"/>
                    <a:pt x="79908" y="164789"/>
                  </a:cubicBezTo>
                  <a:lnTo>
                    <a:pt x="61912" y="158519"/>
                  </a:lnTo>
                  <a:cubicBezTo>
                    <a:pt x="63305" y="133672"/>
                    <a:pt x="51114" y="101395"/>
                    <a:pt x="-553" y="47522"/>
                  </a:cubicBezTo>
                  <a:cubicBezTo>
                    <a:pt x="185855" y="58296"/>
                    <a:pt x="372844" y="42181"/>
                    <a:pt x="554666" y="-314"/>
                  </a:cubicBezTo>
                  <a:cubicBezTo>
                    <a:pt x="578932" y="-314"/>
                    <a:pt x="602850" y="499"/>
                    <a:pt x="627116" y="1195"/>
                  </a:cubicBezTo>
                  <a:cubicBezTo>
                    <a:pt x="630842" y="1288"/>
                    <a:pt x="634570" y="1590"/>
                    <a:pt x="638262" y="2124"/>
                  </a:cubicBezTo>
                  <a:close/>
                </a:path>
              </a:pathLst>
            </a:custGeom>
            <a:solidFill>
              <a:srgbClr val="B3A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23"/>
            <p:cNvSpPr/>
            <p:nvPr/>
          </p:nvSpPr>
          <p:spPr>
            <a:xfrm rot="-215116">
              <a:off x="-784279" y="2644964"/>
              <a:ext cx="54480" cy="196253"/>
            </a:xfrm>
            <a:custGeom>
              <a:rect b="b" l="l" r="r" t="t"/>
              <a:pathLst>
                <a:path extrusionOk="0" h="196360" w="54510">
                  <a:moveTo>
                    <a:pt x="1189" y="5692"/>
                  </a:moveTo>
                  <a:cubicBezTo>
                    <a:pt x="1189" y="5692"/>
                    <a:pt x="51811" y="-33203"/>
                    <a:pt x="53901" y="86966"/>
                  </a:cubicBezTo>
                  <a:cubicBezTo>
                    <a:pt x="55991" y="207136"/>
                    <a:pt x="-553" y="195758"/>
                    <a:pt x="-553" y="195758"/>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23"/>
            <p:cNvSpPr/>
            <p:nvPr/>
          </p:nvSpPr>
          <p:spPr>
            <a:xfrm rot="-5589358">
              <a:off x="-1557493" y="2350970"/>
              <a:ext cx="738634" cy="836067"/>
            </a:xfrm>
            <a:custGeom>
              <a:rect b="b" l="l" r="r" t="t"/>
              <a:pathLst>
                <a:path extrusionOk="0" h="836891" w="739362">
                  <a:moveTo>
                    <a:pt x="738810" y="418132"/>
                  </a:moveTo>
                  <a:cubicBezTo>
                    <a:pt x="738810" y="649233"/>
                    <a:pt x="573298" y="836578"/>
                    <a:pt x="369128" y="836578"/>
                  </a:cubicBezTo>
                  <a:cubicBezTo>
                    <a:pt x="164959" y="836578"/>
                    <a:pt x="-554" y="649233"/>
                    <a:pt x="-554" y="418132"/>
                  </a:cubicBezTo>
                  <a:cubicBezTo>
                    <a:pt x="-554" y="187031"/>
                    <a:pt x="164958" y="-314"/>
                    <a:pt x="369128" y="-314"/>
                  </a:cubicBezTo>
                  <a:cubicBezTo>
                    <a:pt x="573297" y="-314"/>
                    <a:pt x="738810" y="187030"/>
                    <a:pt x="738810" y="418132"/>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23"/>
            <p:cNvSpPr/>
            <p:nvPr/>
          </p:nvSpPr>
          <p:spPr>
            <a:xfrm rot="-215116">
              <a:off x="-1633632" y="2763609"/>
              <a:ext cx="76827" cy="190861"/>
            </a:xfrm>
            <a:custGeom>
              <a:rect b="b" l="l" r="r" t="t"/>
              <a:pathLst>
                <a:path extrusionOk="0" h="190965" w="76869">
                  <a:moveTo>
                    <a:pt x="40904" y="2894"/>
                  </a:moveTo>
                  <a:cubicBezTo>
                    <a:pt x="40904" y="2894"/>
                    <a:pt x="-15755" y="-26364"/>
                    <a:pt x="3402" y="91831"/>
                  </a:cubicBezTo>
                  <a:cubicBezTo>
                    <a:pt x="22560" y="210027"/>
                    <a:pt x="76317" y="189244"/>
                    <a:pt x="76317" y="18924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23"/>
            <p:cNvSpPr/>
            <p:nvPr/>
          </p:nvSpPr>
          <p:spPr>
            <a:xfrm rot="-569151">
              <a:off x="-1531484" y="2596613"/>
              <a:ext cx="719202" cy="420105"/>
            </a:xfrm>
            <a:custGeom>
              <a:rect b="b" l="l" r="r" t="t"/>
              <a:pathLst>
                <a:path extrusionOk="0" h="419606" w="718347">
                  <a:moveTo>
                    <a:pt x="568250" y="-314"/>
                  </a:moveTo>
                  <a:cubicBezTo>
                    <a:pt x="650841" y="-314"/>
                    <a:pt x="717795" y="-314"/>
                    <a:pt x="717795" y="-314"/>
                  </a:cubicBezTo>
                  <a:lnTo>
                    <a:pt x="717795" y="419293"/>
                  </a:lnTo>
                  <a:cubicBezTo>
                    <a:pt x="717795" y="419293"/>
                    <a:pt x="650841" y="419293"/>
                    <a:pt x="568250" y="419293"/>
                  </a:cubicBezTo>
                  <a:lnTo>
                    <a:pt x="148992" y="419293"/>
                  </a:lnTo>
                  <a:cubicBezTo>
                    <a:pt x="66401" y="419293"/>
                    <a:pt x="-553" y="419293"/>
                    <a:pt x="-553" y="419293"/>
                  </a:cubicBezTo>
                  <a:lnTo>
                    <a:pt x="-553" y="-314"/>
                  </a:lnTo>
                  <a:cubicBezTo>
                    <a:pt x="-553" y="-314"/>
                    <a:pt x="66401" y="-314"/>
                    <a:pt x="148992" y="-31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23"/>
            <p:cNvSpPr/>
            <p:nvPr/>
          </p:nvSpPr>
          <p:spPr>
            <a:xfrm rot="-569151">
              <a:off x="-1494175" y="2624751"/>
              <a:ext cx="650851" cy="362681"/>
            </a:xfrm>
            <a:custGeom>
              <a:rect b="b" l="l" r="r" t="t"/>
              <a:pathLst>
                <a:path extrusionOk="0" h="362250" w="650077">
                  <a:moveTo>
                    <a:pt x="517396" y="-314"/>
                  </a:moveTo>
                  <a:cubicBezTo>
                    <a:pt x="590368" y="-314"/>
                    <a:pt x="649524" y="-314"/>
                    <a:pt x="649524" y="-314"/>
                  </a:cubicBezTo>
                  <a:lnTo>
                    <a:pt x="649524" y="361937"/>
                  </a:lnTo>
                  <a:cubicBezTo>
                    <a:pt x="649524" y="361937"/>
                    <a:pt x="590369" y="361937"/>
                    <a:pt x="517396" y="361937"/>
                  </a:cubicBezTo>
                  <a:lnTo>
                    <a:pt x="131576" y="361937"/>
                  </a:lnTo>
                  <a:cubicBezTo>
                    <a:pt x="58603" y="361937"/>
                    <a:pt x="-553" y="361937"/>
                    <a:pt x="-553" y="361937"/>
                  </a:cubicBezTo>
                  <a:lnTo>
                    <a:pt x="-553" y="-314"/>
                  </a:lnTo>
                  <a:cubicBezTo>
                    <a:pt x="-553" y="-314"/>
                    <a:pt x="58603" y="-314"/>
                    <a:pt x="131576" y="-314"/>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23"/>
            <p:cNvSpPr/>
            <p:nvPr/>
          </p:nvSpPr>
          <p:spPr>
            <a:xfrm rot="-215116">
              <a:off x="-1464722" y="2633425"/>
              <a:ext cx="459412" cy="299057"/>
            </a:xfrm>
            <a:custGeom>
              <a:rect b="b" l="l" r="r" t="t"/>
              <a:pathLst>
                <a:path extrusionOk="0" h="299220" w="459662">
                  <a:moveTo>
                    <a:pt x="288863" y="19947"/>
                  </a:moveTo>
                  <a:cubicBezTo>
                    <a:pt x="241190" y="21851"/>
                    <a:pt x="193807" y="28225"/>
                    <a:pt x="147330" y="38988"/>
                  </a:cubicBezTo>
                  <a:cubicBezTo>
                    <a:pt x="100888" y="51528"/>
                    <a:pt x="56652" y="75097"/>
                    <a:pt x="27974" y="113180"/>
                  </a:cubicBezTo>
                  <a:cubicBezTo>
                    <a:pt x="-705" y="151263"/>
                    <a:pt x="-10573" y="205484"/>
                    <a:pt x="11486" y="247863"/>
                  </a:cubicBezTo>
                  <a:cubicBezTo>
                    <a:pt x="33547" y="290242"/>
                    <a:pt x="91135" y="312766"/>
                    <a:pt x="132817" y="289661"/>
                  </a:cubicBezTo>
                  <a:cubicBezTo>
                    <a:pt x="174499" y="266556"/>
                    <a:pt x="186110" y="210709"/>
                    <a:pt x="212814" y="169956"/>
                  </a:cubicBezTo>
                  <a:cubicBezTo>
                    <a:pt x="254496" y="106214"/>
                    <a:pt x="333680" y="80206"/>
                    <a:pt x="407175" y="60235"/>
                  </a:cubicBezTo>
                  <a:cubicBezTo>
                    <a:pt x="436202" y="52457"/>
                    <a:pt x="487753" y="21224"/>
                    <a:pt x="438988" y="3692"/>
                  </a:cubicBezTo>
                  <a:cubicBezTo>
                    <a:pt x="400093" y="-10357"/>
                    <a:pt x="329153" y="16812"/>
                    <a:pt x="288863" y="19947"/>
                  </a:cubicBezTo>
                  <a:close/>
                </a:path>
              </a:pathLst>
            </a:custGeom>
            <a:solidFill>
              <a:srgbClr val="FFFFFF">
                <a:alpha val="2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23"/>
            <p:cNvSpPr/>
            <p:nvPr/>
          </p:nvSpPr>
          <p:spPr>
            <a:xfrm rot="-215116">
              <a:off x="-1632101" y="3938379"/>
              <a:ext cx="115312" cy="236842"/>
            </a:xfrm>
            <a:custGeom>
              <a:rect b="b" l="l" r="r" t="t"/>
              <a:pathLst>
                <a:path extrusionOk="0" h="236971" w="115375">
                  <a:moveTo>
                    <a:pt x="83590" y="194744"/>
                  </a:moveTo>
                  <a:cubicBezTo>
                    <a:pt x="93249" y="208816"/>
                    <a:pt x="103676" y="222342"/>
                    <a:pt x="114822" y="235265"/>
                  </a:cubicBezTo>
                  <a:lnTo>
                    <a:pt x="113661" y="235265"/>
                  </a:lnTo>
                  <a:cubicBezTo>
                    <a:pt x="108773" y="235985"/>
                    <a:pt x="103850" y="236449"/>
                    <a:pt x="98916" y="236658"/>
                  </a:cubicBezTo>
                  <a:lnTo>
                    <a:pt x="98916" y="236658"/>
                  </a:lnTo>
                  <a:cubicBezTo>
                    <a:pt x="38541" y="160260"/>
                    <a:pt x="-17190" y="71788"/>
                    <a:pt x="4057" y="31499"/>
                  </a:cubicBezTo>
                  <a:cubicBezTo>
                    <a:pt x="10350" y="20388"/>
                    <a:pt x="17456" y="9752"/>
                    <a:pt x="25304" y="-314"/>
                  </a:cubicBezTo>
                  <a:cubicBezTo>
                    <a:pt x="18803" y="68537"/>
                    <a:pt x="44346" y="137968"/>
                    <a:pt x="83590" y="194744"/>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23"/>
            <p:cNvSpPr/>
            <p:nvPr/>
          </p:nvSpPr>
          <p:spPr>
            <a:xfrm rot="-215116">
              <a:off x="-974483" y="3011022"/>
              <a:ext cx="493412" cy="1276328"/>
            </a:xfrm>
            <a:custGeom>
              <a:rect b="b" l="l" r="r" t="t"/>
              <a:pathLst>
                <a:path extrusionOk="0" h="1277023" w="493681">
                  <a:moveTo>
                    <a:pt x="493129" y="-314"/>
                  </a:moveTo>
                  <a:cubicBezTo>
                    <a:pt x="461897" y="71324"/>
                    <a:pt x="391885" y="204613"/>
                    <a:pt x="282048" y="261969"/>
                  </a:cubicBezTo>
                  <a:cubicBezTo>
                    <a:pt x="221209" y="295988"/>
                    <a:pt x="202864" y="304464"/>
                    <a:pt x="202864" y="304464"/>
                  </a:cubicBezTo>
                  <a:cubicBezTo>
                    <a:pt x="202864" y="304464"/>
                    <a:pt x="250236" y="527039"/>
                    <a:pt x="237696" y="632812"/>
                  </a:cubicBezTo>
                  <a:cubicBezTo>
                    <a:pt x="225157" y="738584"/>
                    <a:pt x="164318" y="1259784"/>
                    <a:pt x="164318" y="1259784"/>
                  </a:cubicBezTo>
                  <a:cubicBezTo>
                    <a:pt x="94654" y="1294616"/>
                    <a:pt x="21855" y="1264892"/>
                    <a:pt x="21855" y="1264892"/>
                  </a:cubicBezTo>
                  <a:lnTo>
                    <a:pt x="-553" y="1196506"/>
                  </a:lnTo>
                  <a:cubicBezTo>
                    <a:pt x="25803" y="1230293"/>
                    <a:pt x="71317" y="1250611"/>
                    <a:pt x="108819" y="1231338"/>
                  </a:cubicBezTo>
                  <a:cubicBezTo>
                    <a:pt x="150152" y="1210555"/>
                    <a:pt x="160370" y="1157030"/>
                    <a:pt x="164666" y="1111052"/>
                  </a:cubicBezTo>
                  <a:cubicBezTo>
                    <a:pt x="183300" y="911048"/>
                    <a:pt x="182604" y="709720"/>
                    <a:pt x="162576" y="509856"/>
                  </a:cubicBezTo>
                  <a:cubicBezTo>
                    <a:pt x="155145" y="435432"/>
                    <a:pt x="146669" y="354274"/>
                    <a:pt x="186842" y="290996"/>
                  </a:cubicBezTo>
                  <a:cubicBezTo>
                    <a:pt x="213894" y="248269"/>
                    <a:pt x="259176" y="221332"/>
                    <a:pt x="300393" y="191841"/>
                  </a:cubicBezTo>
                  <a:cubicBezTo>
                    <a:pt x="377604" y="138084"/>
                    <a:pt x="433683" y="71207"/>
                    <a:pt x="493129" y="-314"/>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23"/>
            <p:cNvSpPr/>
            <p:nvPr/>
          </p:nvSpPr>
          <p:spPr>
            <a:xfrm rot="-215116">
              <a:off x="-1776787" y="3492135"/>
              <a:ext cx="349236" cy="195091"/>
            </a:xfrm>
            <a:custGeom>
              <a:rect b="b" l="l" r="r" t="t"/>
              <a:pathLst>
                <a:path extrusionOk="0" h="195197" w="349426">
                  <a:moveTo>
                    <a:pt x="347881" y="50448"/>
                  </a:moveTo>
                  <a:cubicBezTo>
                    <a:pt x="343783" y="81588"/>
                    <a:pt x="330535" y="110800"/>
                    <a:pt x="309799" y="134393"/>
                  </a:cubicBezTo>
                  <a:lnTo>
                    <a:pt x="308870" y="42553"/>
                  </a:lnTo>
                  <a:cubicBezTo>
                    <a:pt x="308870" y="42553"/>
                    <a:pt x="53437" y="183854"/>
                    <a:pt x="29055" y="194884"/>
                  </a:cubicBezTo>
                  <a:lnTo>
                    <a:pt x="-553" y="146816"/>
                  </a:lnTo>
                  <a:lnTo>
                    <a:pt x="1537" y="147629"/>
                  </a:lnTo>
                  <a:cubicBezTo>
                    <a:pt x="38459" y="160400"/>
                    <a:pt x="66905" y="151228"/>
                    <a:pt x="100808" y="132767"/>
                  </a:cubicBezTo>
                  <a:cubicBezTo>
                    <a:pt x="157270" y="102034"/>
                    <a:pt x="210853" y="66273"/>
                    <a:pt x="260918" y="25950"/>
                  </a:cubicBezTo>
                  <a:cubicBezTo>
                    <a:pt x="271448" y="16313"/>
                    <a:pt x="283500" y="8476"/>
                    <a:pt x="296562" y="2729"/>
                  </a:cubicBezTo>
                  <a:cubicBezTo>
                    <a:pt x="309961" y="-2787"/>
                    <a:pt x="325287" y="-708"/>
                    <a:pt x="336735" y="8186"/>
                  </a:cubicBezTo>
                  <a:cubicBezTo>
                    <a:pt x="346824" y="19773"/>
                    <a:pt x="350947" y="35389"/>
                    <a:pt x="347881" y="50448"/>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23"/>
            <p:cNvSpPr/>
            <p:nvPr/>
          </p:nvSpPr>
          <p:spPr>
            <a:xfrm rot="-215116">
              <a:off x="-1400720" y="3572455"/>
              <a:ext cx="558549" cy="302229"/>
            </a:xfrm>
            <a:custGeom>
              <a:rect b="b" l="l" r="r" t="t"/>
              <a:pathLst>
                <a:path extrusionOk="0" h="302393" w="558853">
                  <a:moveTo>
                    <a:pt x="110898" y="18085"/>
                  </a:moveTo>
                  <a:cubicBezTo>
                    <a:pt x="75369" y="23542"/>
                    <a:pt x="36590" y="32133"/>
                    <a:pt x="14879" y="60928"/>
                  </a:cubicBezTo>
                  <a:cubicBezTo>
                    <a:pt x="-14148" y="99359"/>
                    <a:pt x="1642" y="155902"/>
                    <a:pt x="30321" y="194566"/>
                  </a:cubicBezTo>
                  <a:cubicBezTo>
                    <a:pt x="80711" y="262372"/>
                    <a:pt x="165584" y="300686"/>
                    <a:pt x="249993" y="302080"/>
                  </a:cubicBezTo>
                  <a:cubicBezTo>
                    <a:pt x="335192" y="301673"/>
                    <a:pt x="417674" y="271997"/>
                    <a:pt x="483598" y="218019"/>
                  </a:cubicBezTo>
                  <a:cubicBezTo>
                    <a:pt x="517501" y="191082"/>
                    <a:pt x="548734" y="156367"/>
                    <a:pt x="556281" y="113524"/>
                  </a:cubicBezTo>
                  <a:cubicBezTo>
                    <a:pt x="571838" y="25516"/>
                    <a:pt x="494512" y="3339"/>
                    <a:pt x="427984" y="1017"/>
                  </a:cubicBezTo>
                  <a:cubicBezTo>
                    <a:pt x="321990" y="-3174"/>
                    <a:pt x="215835" y="2538"/>
                    <a:pt x="110898" y="1808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23"/>
            <p:cNvSpPr/>
            <p:nvPr/>
          </p:nvSpPr>
          <p:spPr>
            <a:xfrm rot="-215116">
              <a:off x="-991527" y="3861010"/>
              <a:ext cx="179238" cy="226842"/>
            </a:xfrm>
            <a:custGeom>
              <a:rect b="b" l="l" r="r" t="t"/>
              <a:pathLst>
                <a:path extrusionOk="0" h="226965" w="179336">
                  <a:moveTo>
                    <a:pt x="19570" y="175785"/>
                  </a:moveTo>
                  <a:cubicBezTo>
                    <a:pt x="35128" y="204927"/>
                    <a:pt x="65315" y="228613"/>
                    <a:pt x="98289" y="226523"/>
                  </a:cubicBezTo>
                  <a:cubicBezTo>
                    <a:pt x="131263" y="224433"/>
                    <a:pt x="156342" y="198193"/>
                    <a:pt x="167953" y="168470"/>
                  </a:cubicBezTo>
                  <a:cubicBezTo>
                    <a:pt x="177845" y="137853"/>
                    <a:pt x="181014" y="105447"/>
                    <a:pt x="177242" y="73495"/>
                  </a:cubicBezTo>
                  <a:cubicBezTo>
                    <a:pt x="176080" y="53061"/>
                    <a:pt x="173642" y="31000"/>
                    <a:pt x="159593" y="16139"/>
                  </a:cubicBezTo>
                  <a:cubicBezTo>
                    <a:pt x="142758" y="-1625"/>
                    <a:pt x="114660" y="-3018"/>
                    <a:pt x="90975" y="2671"/>
                  </a:cubicBezTo>
                  <a:cubicBezTo>
                    <a:pt x="1108" y="24150"/>
                    <a:pt x="-22345" y="97761"/>
                    <a:pt x="19570" y="17578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23"/>
            <p:cNvSpPr/>
            <p:nvPr/>
          </p:nvSpPr>
          <p:spPr>
            <a:xfrm rot="-215116">
              <a:off x="-1596457" y="3834579"/>
              <a:ext cx="195655" cy="184739"/>
            </a:xfrm>
            <a:custGeom>
              <a:rect b="b" l="l" r="r" t="t"/>
              <a:pathLst>
                <a:path extrusionOk="0" h="184840" w="195761">
                  <a:moveTo>
                    <a:pt x="30033" y="64440"/>
                  </a:moveTo>
                  <a:cubicBezTo>
                    <a:pt x="8670" y="88822"/>
                    <a:pt x="-9559" y="123074"/>
                    <a:pt x="4258" y="152332"/>
                  </a:cubicBezTo>
                  <a:cubicBezTo>
                    <a:pt x="14452" y="171107"/>
                    <a:pt x="33655" y="183251"/>
                    <a:pt x="54996" y="184378"/>
                  </a:cubicBezTo>
                  <a:cubicBezTo>
                    <a:pt x="75871" y="185411"/>
                    <a:pt x="96666" y="181057"/>
                    <a:pt x="115371" y="171722"/>
                  </a:cubicBezTo>
                  <a:cubicBezTo>
                    <a:pt x="140856" y="161342"/>
                    <a:pt x="163021" y="144205"/>
                    <a:pt x="179461" y="122145"/>
                  </a:cubicBezTo>
                  <a:cubicBezTo>
                    <a:pt x="207559" y="81276"/>
                    <a:pt x="198503" y="22758"/>
                    <a:pt x="148693" y="3717"/>
                  </a:cubicBezTo>
                  <a:cubicBezTo>
                    <a:pt x="101438" y="-14280"/>
                    <a:pt x="58479" y="31931"/>
                    <a:pt x="30033" y="64440"/>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23"/>
            <p:cNvSpPr/>
            <p:nvPr/>
          </p:nvSpPr>
          <p:spPr>
            <a:xfrm rot="-215116">
              <a:off x="-808465" y="4414713"/>
              <a:ext cx="92854" cy="92852"/>
            </a:xfrm>
            <a:custGeom>
              <a:rect b="b" l="l" r="r" t="t"/>
              <a:pathLst>
                <a:path extrusionOk="0" h="92903" w="92905">
                  <a:moveTo>
                    <a:pt x="56995" y="1042"/>
                  </a:moveTo>
                  <a:cubicBezTo>
                    <a:pt x="32090" y="-5088"/>
                    <a:pt x="6930" y="10145"/>
                    <a:pt x="799" y="35049"/>
                  </a:cubicBezTo>
                  <a:cubicBezTo>
                    <a:pt x="-5319" y="59954"/>
                    <a:pt x="9902" y="85114"/>
                    <a:pt x="34807" y="91233"/>
                  </a:cubicBezTo>
                  <a:cubicBezTo>
                    <a:pt x="59712" y="97364"/>
                    <a:pt x="84872" y="82142"/>
                    <a:pt x="91002" y="57237"/>
                  </a:cubicBezTo>
                  <a:cubicBezTo>
                    <a:pt x="96227" y="36002"/>
                    <a:pt x="85929" y="14000"/>
                    <a:pt x="66283" y="4409"/>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23"/>
            <p:cNvSpPr/>
            <p:nvPr/>
          </p:nvSpPr>
          <p:spPr>
            <a:xfrm rot="-215116">
              <a:off x="-1483426" y="4155591"/>
              <a:ext cx="139916" cy="94549"/>
            </a:xfrm>
            <a:custGeom>
              <a:rect b="b" l="l" r="r" t="t"/>
              <a:pathLst>
                <a:path extrusionOk="0" h="94600" w="139992">
                  <a:moveTo>
                    <a:pt x="47399" y="82480"/>
                  </a:moveTo>
                  <a:cubicBezTo>
                    <a:pt x="71433" y="97922"/>
                    <a:pt x="106613" y="99663"/>
                    <a:pt x="126235" y="78996"/>
                  </a:cubicBezTo>
                  <a:cubicBezTo>
                    <a:pt x="144150" y="60640"/>
                    <a:pt x="143790" y="31230"/>
                    <a:pt x="125434" y="13327"/>
                  </a:cubicBezTo>
                  <a:cubicBezTo>
                    <a:pt x="119083" y="7138"/>
                    <a:pt x="111106" y="2889"/>
                    <a:pt x="102433" y="1089"/>
                  </a:cubicBezTo>
                  <a:cubicBezTo>
                    <a:pt x="69111" y="-6458"/>
                    <a:pt x="32769" y="18737"/>
                    <a:pt x="-553" y="22104"/>
                  </a:cubicBezTo>
                  <a:cubicBezTo>
                    <a:pt x="8747" y="46742"/>
                    <a:pt x="25513" y="67850"/>
                    <a:pt x="47399" y="8248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23"/>
            <p:cNvSpPr/>
            <p:nvPr/>
          </p:nvSpPr>
          <p:spPr>
            <a:xfrm rot="-215116">
              <a:off x="-1479976" y="2448833"/>
              <a:ext cx="446264" cy="155301"/>
            </a:xfrm>
            <a:custGeom>
              <a:rect b="b" l="l" r="r" t="t"/>
              <a:pathLst>
                <a:path extrusionOk="0" h="155386" w="446507">
                  <a:moveTo>
                    <a:pt x="34093" y="72925"/>
                  </a:moveTo>
                  <a:cubicBezTo>
                    <a:pt x="21519" y="80959"/>
                    <a:pt x="11105" y="91966"/>
                    <a:pt x="3790" y="104970"/>
                  </a:cubicBezTo>
                  <a:cubicBezTo>
                    <a:pt x="-3455" y="118403"/>
                    <a:pt x="-1504" y="134925"/>
                    <a:pt x="8666" y="146303"/>
                  </a:cubicBezTo>
                  <a:cubicBezTo>
                    <a:pt x="20277" y="157914"/>
                    <a:pt x="39782" y="155592"/>
                    <a:pt x="56038" y="152805"/>
                  </a:cubicBezTo>
                  <a:lnTo>
                    <a:pt x="412598" y="92779"/>
                  </a:lnTo>
                  <a:cubicBezTo>
                    <a:pt x="422224" y="92151"/>
                    <a:pt x="431431" y="88587"/>
                    <a:pt x="438955" y="82561"/>
                  </a:cubicBezTo>
                  <a:cubicBezTo>
                    <a:pt x="450565" y="70951"/>
                    <a:pt x="446734" y="49239"/>
                    <a:pt x="434775" y="37512"/>
                  </a:cubicBezTo>
                  <a:cubicBezTo>
                    <a:pt x="421597" y="26900"/>
                    <a:pt x="405934" y="19829"/>
                    <a:pt x="389261" y="16961"/>
                  </a:cubicBezTo>
                  <a:cubicBezTo>
                    <a:pt x="265028" y="-15316"/>
                    <a:pt x="142188" y="-5447"/>
                    <a:pt x="34093" y="7292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23"/>
            <p:cNvSpPr/>
            <p:nvPr/>
          </p:nvSpPr>
          <p:spPr>
            <a:xfrm rot="-215116">
              <a:off x="-1348459" y="2511540"/>
              <a:ext cx="62825" cy="62775"/>
            </a:xfrm>
            <a:custGeom>
              <a:rect b="b" l="l" r="r" t="t"/>
              <a:pathLst>
                <a:path extrusionOk="0" h="62809" w="62859">
                  <a:moveTo>
                    <a:pt x="27531" y="62219"/>
                  </a:moveTo>
                  <a:cubicBezTo>
                    <a:pt x="10313" y="60419"/>
                    <a:pt x="-2180" y="44989"/>
                    <a:pt x="-380" y="27770"/>
                  </a:cubicBezTo>
                  <a:cubicBezTo>
                    <a:pt x="1419" y="10552"/>
                    <a:pt x="16850" y="-1941"/>
                    <a:pt x="34068" y="-142"/>
                  </a:cubicBezTo>
                  <a:cubicBezTo>
                    <a:pt x="40663" y="555"/>
                    <a:pt x="46875" y="3318"/>
                    <a:pt x="51798" y="7765"/>
                  </a:cubicBezTo>
                  <a:cubicBezTo>
                    <a:pt x="58009" y="13245"/>
                    <a:pt x="61771" y="20978"/>
                    <a:pt x="62247" y="29245"/>
                  </a:cubicBezTo>
                  <a:cubicBezTo>
                    <a:pt x="63303" y="46521"/>
                    <a:pt x="50160" y="61394"/>
                    <a:pt x="32872" y="62451"/>
                  </a:cubicBezTo>
                  <a:cubicBezTo>
                    <a:pt x="32872" y="62451"/>
                    <a:pt x="32872" y="62451"/>
                    <a:pt x="32872" y="62451"/>
                  </a:cubicBezTo>
                  <a:cubicBezTo>
                    <a:pt x="31084" y="62556"/>
                    <a:pt x="29296" y="62474"/>
                    <a:pt x="27531" y="62219"/>
                  </a:cubicBezTo>
                  <a:close/>
                  <a:moveTo>
                    <a:pt x="33453" y="9739"/>
                  </a:moveTo>
                  <a:cubicBezTo>
                    <a:pt x="32222" y="9623"/>
                    <a:pt x="30968" y="9623"/>
                    <a:pt x="29737" y="9739"/>
                  </a:cubicBezTo>
                  <a:cubicBezTo>
                    <a:pt x="24025" y="10075"/>
                    <a:pt x="18684" y="12665"/>
                    <a:pt x="14875" y="16937"/>
                  </a:cubicBezTo>
                  <a:cubicBezTo>
                    <a:pt x="6911" y="25808"/>
                    <a:pt x="7642" y="39462"/>
                    <a:pt x="16513" y="47439"/>
                  </a:cubicBezTo>
                  <a:cubicBezTo>
                    <a:pt x="25395" y="55403"/>
                    <a:pt x="39049" y="54672"/>
                    <a:pt x="47014" y="45790"/>
                  </a:cubicBezTo>
                  <a:cubicBezTo>
                    <a:pt x="50903" y="41459"/>
                    <a:pt x="52877" y="35746"/>
                    <a:pt x="52494" y="29941"/>
                  </a:cubicBezTo>
                  <a:cubicBezTo>
                    <a:pt x="51786" y="19538"/>
                    <a:pt x="43798" y="11109"/>
                    <a:pt x="33453" y="9855"/>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23"/>
            <p:cNvSpPr/>
            <p:nvPr/>
          </p:nvSpPr>
          <p:spPr>
            <a:xfrm rot="-215116">
              <a:off x="-1260751" y="2500462"/>
              <a:ext cx="62894" cy="62909"/>
            </a:xfrm>
            <a:custGeom>
              <a:rect b="b" l="l" r="r" t="t"/>
              <a:pathLst>
                <a:path extrusionOk="0" h="62943" w="62928">
                  <a:moveTo>
                    <a:pt x="28240" y="62499"/>
                  </a:moveTo>
                  <a:cubicBezTo>
                    <a:pt x="10929" y="61024"/>
                    <a:pt x="-1912" y="45791"/>
                    <a:pt x="-438" y="28480"/>
                  </a:cubicBezTo>
                  <a:cubicBezTo>
                    <a:pt x="1037" y="11157"/>
                    <a:pt x="16270" y="-1673"/>
                    <a:pt x="33581" y="-199"/>
                  </a:cubicBezTo>
                  <a:cubicBezTo>
                    <a:pt x="50893" y="1276"/>
                    <a:pt x="63734" y="16497"/>
                    <a:pt x="62260" y="33820"/>
                  </a:cubicBezTo>
                  <a:cubicBezTo>
                    <a:pt x="60959" y="49088"/>
                    <a:pt x="48849" y="61198"/>
                    <a:pt x="33581" y="62499"/>
                  </a:cubicBezTo>
                  <a:cubicBezTo>
                    <a:pt x="31805" y="62673"/>
                    <a:pt x="30017" y="62673"/>
                    <a:pt x="28240" y="62499"/>
                  </a:cubicBezTo>
                  <a:close/>
                  <a:moveTo>
                    <a:pt x="34162" y="10019"/>
                  </a:moveTo>
                  <a:cubicBezTo>
                    <a:pt x="32966" y="9844"/>
                    <a:pt x="31759" y="9844"/>
                    <a:pt x="30562" y="10019"/>
                  </a:cubicBezTo>
                  <a:cubicBezTo>
                    <a:pt x="18697" y="10692"/>
                    <a:pt x="9629" y="20851"/>
                    <a:pt x="10302" y="32717"/>
                  </a:cubicBezTo>
                  <a:cubicBezTo>
                    <a:pt x="10975" y="44583"/>
                    <a:pt x="21135" y="53651"/>
                    <a:pt x="33001" y="52978"/>
                  </a:cubicBezTo>
                  <a:cubicBezTo>
                    <a:pt x="38748" y="52757"/>
                    <a:pt x="44135" y="50156"/>
                    <a:pt x="47862" y="45779"/>
                  </a:cubicBezTo>
                  <a:cubicBezTo>
                    <a:pt x="51706" y="41542"/>
                    <a:pt x="53667" y="35934"/>
                    <a:pt x="53319" y="30221"/>
                  </a:cubicBezTo>
                  <a:cubicBezTo>
                    <a:pt x="52983" y="24509"/>
                    <a:pt x="50393" y="19168"/>
                    <a:pt x="46121" y="15360"/>
                  </a:cubicBezTo>
                  <a:cubicBezTo>
                    <a:pt x="42800" y="12352"/>
                    <a:pt x="38609" y="10483"/>
                    <a:pt x="34162" y="10019"/>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23"/>
            <p:cNvSpPr/>
            <p:nvPr/>
          </p:nvSpPr>
          <p:spPr>
            <a:xfrm rot="-215116">
              <a:off x="-1164052" y="2488957"/>
              <a:ext cx="62653" cy="62657"/>
            </a:xfrm>
            <a:custGeom>
              <a:rect b="b" l="l" r="r" t="t"/>
              <a:pathLst>
                <a:path extrusionOk="0" h="62691" w="62687">
                  <a:moveTo>
                    <a:pt x="27250" y="62182"/>
                  </a:moveTo>
                  <a:cubicBezTo>
                    <a:pt x="10044" y="60220"/>
                    <a:pt x="-2310" y="44685"/>
                    <a:pt x="-348" y="27489"/>
                  </a:cubicBezTo>
                  <a:cubicBezTo>
                    <a:pt x="1614" y="10283"/>
                    <a:pt x="17137" y="-2071"/>
                    <a:pt x="34344" y="-109"/>
                  </a:cubicBezTo>
                  <a:cubicBezTo>
                    <a:pt x="40765" y="623"/>
                    <a:pt x="46802" y="3316"/>
                    <a:pt x="51632" y="7612"/>
                  </a:cubicBezTo>
                  <a:cubicBezTo>
                    <a:pt x="57786" y="13174"/>
                    <a:pt x="61537" y="20929"/>
                    <a:pt x="62082" y="29208"/>
                  </a:cubicBezTo>
                  <a:cubicBezTo>
                    <a:pt x="63069" y="46484"/>
                    <a:pt x="49868" y="61299"/>
                    <a:pt x="32591" y="62298"/>
                  </a:cubicBezTo>
                  <a:cubicBezTo>
                    <a:pt x="30815" y="62437"/>
                    <a:pt x="29027" y="62391"/>
                    <a:pt x="27250" y="62182"/>
                  </a:cubicBezTo>
                  <a:close/>
                  <a:moveTo>
                    <a:pt x="33287" y="9702"/>
                  </a:moveTo>
                  <a:cubicBezTo>
                    <a:pt x="32010" y="9528"/>
                    <a:pt x="30722" y="9528"/>
                    <a:pt x="29457" y="9702"/>
                  </a:cubicBezTo>
                  <a:cubicBezTo>
                    <a:pt x="17555" y="10491"/>
                    <a:pt x="8546" y="20778"/>
                    <a:pt x="9335" y="32679"/>
                  </a:cubicBezTo>
                  <a:cubicBezTo>
                    <a:pt x="9707" y="38299"/>
                    <a:pt x="12261" y="43559"/>
                    <a:pt x="16453" y="47320"/>
                  </a:cubicBezTo>
                  <a:cubicBezTo>
                    <a:pt x="20678" y="51163"/>
                    <a:pt x="26310" y="53091"/>
                    <a:pt x="32010" y="52661"/>
                  </a:cubicBezTo>
                  <a:cubicBezTo>
                    <a:pt x="43912" y="51929"/>
                    <a:pt x="52980" y="41701"/>
                    <a:pt x="52248" y="29788"/>
                  </a:cubicBezTo>
                  <a:cubicBezTo>
                    <a:pt x="51900" y="24134"/>
                    <a:pt x="49346" y="18828"/>
                    <a:pt x="45131" y="15043"/>
                  </a:cubicBezTo>
                  <a:cubicBezTo>
                    <a:pt x="41938" y="12129"/>
                    <a:pt x="37921" y="10259"/>
                    <a:pt x="33636" y="9702"/>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23"/>
            <p:cNvSpPr/>
            <p:nvPr/>
          </p:nvSpPr>
          <p:spPr>
            <a:xfrm rot="-215116">
              <a:off x="-1467170" y="3542603"/>
              <a:ext cx="243805" cy="67884"/>
            </a:xfrm>
            <a:custGeom>
              <a:rect b="b" l="l" r="r" t="t"/>
              <a:pathLst>
                <a:path extrusionOk="0" h="67921" w="243938">
                  <a:moveTo>
                    <a:pt x="464" y="67922"/>
                  </a:moveTo>
                  <a:lnTo>
                    <a:pt x="243939" y="34716"/>
                  </a:lnTo>
                  <a:lnTo>
                    <a:pt x="149893" y="0"/>
                  </a:lnTo>
                  <a:lnTo>
                    <a:pt x="0" y="32394"/>
                  </a:lnTo>
                  <a:lnTo>
                    <a:pt x="464" y="67922"/>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23"/>
            <p:cNvSpPr/>
            <p:nvPr/>
          </p:nvSpPr>
          <p:spPr>
            <a:xfrm rot="-215116">
              <a:off x="-1468052" y="3521320"/>
              <a:ext cx="163620" cy="66841"/>
            </a:xfrm>
            <a:custGeom>
              <a:rect b="b" l="l" r="r" t="t"/>
              <a:pathLst>
                <a:path extrusionOk="0" h="66877" w="163709">
                  <a:moveTo>
                    <a:pt x="0" y="0"/>
                  </a:moveTo>
                  <a:lnTo>
                    <a:pt x="138398" y="3483"/>
                  </a:lnTo>
                  <a:lnTo>
                    <a:pt x="163709" y="50622"/>
                  </a:lnTo>
                  <a:lnTo>
                    <a:pt x="697" y="66877"/>
                  </a:lnTo>
                  <a:lnTo>
                    <a:pt x="0" y="0"/>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23"/>
            <p:cNvSpPr/>
            <p:nvPr/>
          </p:nvSpPr>
          <p:spPr>
            <a:xfrm rot="-215116">
              <a:off x="-971227" y="3528814"/>
              <a:ext cx="228835" cy="29126"/>
            </a:xfrm>
            <a:custGeom>
              <a:rect b="b" l="l" r="r" t="t"/>
              <a:pathLst>
                <a:path extrusionOk="0" h="29142" w="228960">
                  <a:moveTo>
                    <a:pt x="0" y="1625"/>
                  </a:moveTo>
                  <a:lnTo>
                    <a:pt x="228613" y="29143"/>
                  </a:lnTo>
                  <a:lnTo>
                    <a:pt x="228961" y="0"/>
                  </a:lnTo>
                  <a:lnTo>
                    <a:pt x="0" y="1625"/>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23"/>
            <p:cNvSpPr/>
            <p:nvPr/>
          </p:nvSpPr>
          <p:spPr>
            <a:xfrm rot="-215116">
              <a:off x="-960800" y="3466069"/>
              <a:ext cx="217580" cy="65912"/>
            </a:xfrm>
            <a:custGeom>
              <a:rect b="b" l="l" r="r" t="t"/>
              <a:pathLst>
                <a:path extrusionOk="0" h="65948" w="217698">
                  <a:moveTo>
                    <a:pt x="43888" y="0"/>
                  </a:moveTo>
                  <a:lnTo>
                    <a:pt x="206088" y="1509"/>
                  </a:lnTo>
                  <a:lnTo>
                    <a:pt x="217699" y="65948"/>
                  </a:lnTo>
                  <a:lnTo>
                    <a:pt x="0" y="63974"/>
                  </a:lnTo>
                  <a:lnTo>
                    <a:pt x="43888" y="0"/>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23"/>
            <p:cNvSpPr/>
            <p:nvPr/>
          </p:nvSpPr>
          <p:spPr>
            <a:xfrm rot="-215116">
              <a:off x="-944878" y="3123300"/>
              <a:ext cx="151899" cy="263417"/>
            </a:xfrm>
            <a:custGeom>
              <a:rect b="b" l="l" r="r" t="t"/>
              <a:pathLst>
                <a:path extrusionOk="0" h="263560" w="151982">
                  <a:moveTo>
                    <a:pt x="151983" y="0"/>
                  </a:moveTo>
                  <a:lnTo>
                    <a:pt x="2903" y="263560"/>
                  </a:lnTo>
                  <a:lnTo>
                    <a:pt x="0" y="192039"/>
                  </a:lnTo>
                  <a:lnTo>
                    <a:pt x="151983" y="0"/>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23"/>
            <p:cNvSpPr/>
            <p:nvPr/>
          </p:nvSpPr>
          <p:spPr>
            <a:xfrm rot="-215116">
              <a:off x="-984316" y="3124100"/>
              <a:ext cx="190078" cy="223498"/>
            </a:xfrm>
            <a:custGeom>
              <a:rect b="b" l="l" r="r" t="t"/>
              <a:pathLst>
                <a:path extrusionOk="0" h="223620" w="190181">
                  <a:moveTo>
                    <a:pt x="0" y="165335"/>
                  </a:moveTo>
                  <a:lnTo>
                    <a:pt x="145829" y="0"/>
                  </a:lnTo>
                  <a:lnTo>
                    <a:pt x="190181" y="464"/>
                  </a:lnTo>
                  <a:lnTo>
                    <a:pt x="48416" y="223620"/>
                  </a:lnTo>
                  <a:lnTo>
                    <a:pt x="0" y="165335"/>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23"/>
            <p:cNvSpPr/>
            <p:nvPr/>
          </p:nvSpPr>
          <p:spPr>
            <a:xfrm rot="-215116">
              <a:off x="-1434535" y="3250147"/>
              <a:ext cx="101886" cy="153640"/>
            </a:xfrm>
            <a:custGeom>
              <a:rect b="b" l="l" r="r" t="t"/>
              <a:pathLst>
                <a:path extrusionOk="0" h="153724" w="101941">
                  <a:moveTo>
                    <a:pt x="0" y="0"/>
                  </a:moveTo>
                  <a:lnTo>
                    <a:pt x="83364" y="153724"/>
                  </a:lnTo>
                  <a:lnTo>
                    <a:pt x="101941" y="112158"/>
                  </a:lnTo>
                  <a:lnTo>
                    <a:pt x="0" y="0"/>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23"/>
            <p:cNvSpPr/>
            <p:nvPr/>
          </p:nvSpPr>
          <p:spPr>
            <a:xfrm rot="-215116">
              <a:off x="-1436684" y="3211024"/>
              <a:ext cx="159558" cy="162344"/>
            </a:xfrm>
            <a:custGeom>
              <a:rect b="b" l="l" r="r" t="t"/>
              <a:pathLst>
                <a:path extrusionOk="0" h="162432" w="159645">
                  <a:moveTo>
                    <a:pt x="159646" y="122724"/>
                  </a:moveTo>
                  <a:lnTo>
                    <a:pt x="30536" y="0"/>
                  </a:lnTo>
                  <a:lnTo>
                    <a:pt x="0" y="37386"/>
                  </a:lnTo>
                  <a:lnTo>
                    <a:pt x="88357" y="162432"/>
                  </a:lnTo>
                  <a:lnTo>
                    <a:pt x="159646" y="122724"/>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23"/>
            <p:cNvSpPr/>
            <p:nvPr/>
          </p:nvSpPr>
          <p:spPr>
            <a:xfrm rot="-422171">
              <a:off x="-1340749" y="3311975"/>
              <a:ext cx="420780" cy="248126"/>
            </a:xfrm>
            <a:custGeom>
              <a:rect b="b" l="l" r="r" t="t"/>
              <a:pathLst>
                <a:path extrusionOk="0" h="248118" w="420767">
                  <a:moveTo>
                    <a:pt x="356356" y="-314"/>
                  </a:moveTo>
                  <a:cubicBezTo>
                    <a:pt x="391624" y="-314"/>
                    <a:pt x="420214" y="-314"/>
                    <a:pt x="420214" y="-314"/>
                  </a:cubicBezTo>
                  <a:lnTo>
                    <a:pt x="420214" y="247804"/>
                  </a:lnTo>
                  <a:cubicBezTo>
                    <a:pt x="420214" y="247804"/>
                    <a:pt x="391624" y="247804"/>
                    <a:pt x="356356" y="247804"/>
                  </a:cubicBezTo>
                  <a:lnTo>
                    <a:pt x="63305" y="247804"/>
                  </a:lnTo>
                  <a:cubicBezTo>
                    <a:pt x="28038" y="247804"/>
                    <a:pt x="-553" y="247804"/>
                    <a:pt x="-553" y="247804"/>
                  </a:cubicBezTo>
                  <a:lnTo>
                    <a:pt x="-553" y="-314"/>
                  </a:lnTo>
                  <a:cubicBezTo>
                    <a:pt x="-553" y="-314"/>
                    <a:pt x="28038" y="-314"/>
                    <a:pt x="63305" y="-31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23"/>
            <p:cNvSpPr/>
            <p:nvPr/>
          </p:nvSpPr>
          <p:spPr>
            <a:xfrm rot="-422171">
              <a:off x="-1315905" y="3334512"/>
              <a:ext cx="369228" cy="203307"/>
            </a:xfrm>
            <a:custGeom>
              <a:rect b="b" l="l" r="r" t="t"/>
              <a:pathLst>
                <a:path extrusionOk="0" h="203301" w="369216">
                  <a:moveTo>
                    <a:pt x="314559" y="-314"/>
                  </a:moveTo>
                  <a:cubicBezTo>
                    <a:pt x="344440" y="-314"/>
                    <a:pt x="368664" y="-314"/>
                    <a:pt x="368664" y="-314"/>
                  </a:cubicBezTo>
                  <a:lnTo>
                    <a:pt x="368664" y="202987"/>
                  </a:lnTo>
                  <a:cubicBezTo>
                    <a:pt x="368664" y="202987"/>
                    <a:pt x="344440" y="202987"/>
                    <a:pt x="314559" y="202987"/>
                  </a:cubicBezTo>
                  <a:lnTo>
                    <a:pt x="53553" y="202987"/>
                  </a:lnTo>
                  <a:cubicBezTo>
                    <a:pt x="23671" y="202987"/>
                    <a:pt x="-552" y="202987"/>
                    <a:pt x="-552" y="202987"/>
                  </a:cubicBezTo>
                  <a:lnTo>
                    <a:pt x="-552" y="-314"/>
                  </a:lnTo>
                  <a:cubicBezTo>
                    <a:pt x="-552" y="-314"/>
                    <a:pt x="23672" y="-314"/>
                    <a:pt x="53553" y="-314"/>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23"/>
            <p:cNvSpPr/>
            <p:nvPr/>
          </p:nvSpPr>
          <p:spPr>
            <a:xfrm rot="-215116">
              <a:off x="-1293592" y="3411997"/>
              <a:ext cx="81694" cy="81702"/>
            </a:xfrm>
            <a:custGeom>
              <a:rect b="b" l="l" r="r" t="t"/>
              <a:pathLst>
                <a:path extrusionOk="0" h="81746" w="81738">
                  <a:moveTo>
                    <a:pt x="81087" y="37749"/>
                  </a:moveTo>
                  <a:cubicBezTo>
                    <a:pt x="82643" y="60261"/>
                    <a:pt x="65645" y="79779"/>
                    <a:pt x="43120" y="81335"/>
                  </a:cubicBezTo>
                  <a:cubicBezTo>
                    <a:pt x="20608" y="82879"/>
                    <a:pt x="1090" y="65881"/>
                    <a:pt x="-454" y="43368"/>
                  </a:cubicBezTo>
                  <a:cubicBezTo>
                    <a:pt x="-2010" y="20844"/>
                    <a:pt x="14988" y="1338"/>
                    <a:pt x="37501" y="-218"/>
                  </a:cubicBezTo>
                  <a:cubicBezTo>
                    <a:pt x="37524" y="-218"/>
                    <a:pt x="37536" y="-218"/>
                    <a:pt x="37547" y="-218"/>
                  </a:cubicBezTo>
                  <a:cubicBezTo>
                    <a:pt x="60049" y="-1751"/>
                    <a:pt x="79543" y="15247"/>
                    <a:pt x="81087" y="37749"/>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23"/>
            <p:cNvSpPr/>
            <p:nvPr/>
          </p:nvSpPr>
          <p:spPr>
            <a:xfrm rot="-215116">
              <a:off x="-1168420" y="3395593"/>
              <a:ext cx="81703" cy="81696"/>
            </a:xfrm>
            <a:custGeom>
              <a:rect b="b" l="l" r="r" t="t"/>
              <a:pathLst>
                <a:path extrusionOk="0" h="81740" w="81747">
                  <a:moveTo>
                    <a:pt x="81103" y="37841"/>
                  </a:moveTo>
                  <a:cubicBezTo>
                    <a:pt x="82601" y="60366"/>
                    <a:pt x="65556" y="79837"/>
                    <a:pt x="43044" y="81334"/>
                  </a:cubicBezTo>
                  <a:cubicBezTo>
                    <a:pt x="20519" y="82832"/>
                    <a:pt x="1048" y="65788"/>
                    <a:pt x="-461" y="43275"/>
                  </a:cubicBezTo>
                  <a:cubicBezTo>
                    <a:pt x="-1959" y="20750"/>
                    <a:pt x="15085" y="1279"/>
                    <a:pt x="37610" y="-218"/>
                  </a:cubicBezTo>
                  <a:cubicBezTo>
                    <a:pt x="37714" y="-230"/>
                    <a:pt x="37807" y="-230"/>
                    <a:pt x="37912" y="-242"/>
                  </a:cubicBezTo>
                  <a:cubicBezTo>
                    <a:pt x="60320" y="-1565"/>
                    <a:pt x="79605" y="15433"/>
                    <a:pt x="81103" y="37841"/>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23"/>
            <p:cNvSpPr/>
            <p:nvPr/>
          </p:nvSpPr>
          <p:spPr>
            <a:xfrm rot="-215116">
              <a:off x="-1040266" y="3385586"/>
              <a:ext cx="81700" cy="81693"/>
            </a:xfrm>
            <a:custGeom>
              <a:rect b="b" l="l" r="r" t="t"/>
              <a:pathLst>
                <a:path extrusionOk="0" h="81737" w="81744">
                  <a:moveTo>
                    <a:pt x="81101" y="37863"/>
                  </a:moveTo>
                  <a:cubicBezTo>
                    <a:pt x="82588" y="60388"/>
                    <a:pt x="65532" y="79847"/>
                    <a:pt x="43019" y="81333"/>
                  </a:cubicBezTo>
                  <a:cubicBezTo>
                    <a:pt x="20494" y="82820"/>
                    <a:pt x="1023" y="65775"/>
                    <a:pt x="-463" y="43251"/>
                  </a:cubicBezTo>
                  <a:cubicBezTo>
                    <a:pt x="-1949" y="20749"/>
                    <a:pt x="15073" y="1302"/>
                    <a:pt x="37562" y="-220"/>
                  </a:cubicBezTo>
                  <a:cubicBezTo>
                    <a:pt x="60086" y="-1740"/>
                    <a:pt x="79569" y="15281"/>
                    <a:pt x="81101" y="37794"/>
                  </a:cubicBezTo>
                  <a:cubicBezTo>
                    <a:pt x="81101" y="37817"/>
                    <a:pt x="81101" y="37840"/>
                    <a:pt x="81101" y="37863"/>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23"/>
            <p:cNvSpPr/>
            <p:nvPr/>
          </p:nvSpPr>
          <p:spPr>
            <a:xfrm rot="-215116">
              <a:off x="-958408" y="3193471"/>
              <a:ext cx="96613" cy="112785"/>
            </a:xfrm>
            <a:custGeom>
              <a:rect b="b" l="l" r="r" t="t"/>
              <a:pathLst>
                <a:path extrusionOk="0" h="112846" w="96666">
                  <a:moveTo>
                    <a:pt x="6006" y="83260"/>
                  </a:moveTo>
                  <a:cubicBezTo>
                    <a:pt x="1361" y="90226"/>
                    <a:pt x="-3166" y="99282"/>
                    <a:pt x="1245" y="106481"/>
                  </a:cubicBezTo>
                  <a:cubicBezTo>
                    <a:pt x="5286" y="111845"/>
                    <a:pt x="12368" y="113912"/>
                    <a:pt x="18661" y="111589"/>
                  </a:cubicBezTo>
                  <a:cubicBezTo>
                    <a:pt x="24780" y="109035"/>
                    <a:pt x="30191" y="105053"/>
                    <a:pt x="34452" y="99979"/>
                  </a:cubicBezTo>
                  <a:cubicBezTo>
                    <a:pt x="47107" y="87207"/>
                    <a:pt x="115726" y="13132"/>
                    <a:pt x="90647" y="1289"/>
                  </a:cubicBezTo>
                  <a:cubicBezTo>
                    <a:pt x="61969" y="-12412"/>
                    <a:pt x="17732" y="65727"/>
                    <a:pt x="6006" y="8326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23"/>
            <p:cNvSpPr/>
            <p:nvPr/>
          </p:nvSpPr>
          <p:spPr>
            <a:xfrm rot="-215116">
              <a:off x="-1396527" y="3251959"/>
              <a:ext cx="80197" cy="90515"/>
            </a:xfrm>
            <a:custGeom>
              <a:rect b="b" l="l" r="r" t="t"/>
              <a:pathLst>
                <a:path extrusionOk="0" h="90564" w="80241">
                  <a:moveTo>
                    <a:pt x="65058" y="87928"/>
                  </a:moveTo>
                  <a:cubicBezTo>
                    <a:pt x="66788" y="89135"/>
                    <a:pt x="68774" y="89925"/>
                    <a:pt x="70863" y="90250"/>
                  </a:cubicBezTo>
                  <a:cubicBezTo>
                    <a:pt x="75682" y="90018"/>
                    <a:pt x="79513" y="86128"/>
                    <a:pt x="79688" y="81310"/>
                  </a:cubicBezTo>
                  <a:cubicBezTo>
                    <a:pt x="79722" y="76643"/>
                    <a:pt x="78340" y="72068"/>
                    <a:pt x="75740" y="68190"/>
                  </a:cubicBezTo>
                  <a:cubicBezTo>
                    <a:pt x="62260" y="46490"/>
                    <a:pt x="45854" y="26763"/>
                    <a:pt x="26976" y="9556"/>
                  </a:cubicBezTo>
                  <a:cubicBezTo>
                    <a:pt x="2709" y="-14478"/>
                    <a:pt x="-9134" y="10137"/>
                    <a:pt x="6541" y="32778"/>
                  </a:cubicBezTo>
                  <a:cubicBezTo>
                    <a:pt x="22053" y="54977"/>
                    <a:pt x="41977" y="73751"/>
                    <a:pt x="65058" y="87928"/>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23"/>
            <p:cNvSpPr/>
            <p:nvPr/>
          </p:nvSpPr>
          <p:spPr>
            <a:xfrm rot="-215116">
              <a:off x="-919567" y="3476144"/>
              <a:ext cx="125725" cy="35674"/>
            </a:xfrm>
            <a:custGeom>
              <a:rect b="b" l="l" r="r" t="t"/>
              <a:pathLst>
                <a:path extrusionOk="0" h="35693" w="125793">
                  <a:moveTo>
                    <a:pt x="18852" y="6700"/>
                  </a:moveTo>
                  <a:cubicBezTo>
                    <a:pt x="13325" y="7547"/>
                    <a:pt x="8124" y="9823"/>
                    <a:pt x="3758" y="13318"/>
                  </a:cubicBezTo>
                  <a:cubicBezTo>
                    <a:pt x="-735" y="16952"/>
                    <a:pt x="-1873" y="23338"/>
                    <a:pt x="1088" y="28295"/>
                  </a:cubicBezTo>
                  <a:cubicBezTo>
                    <a:pt x="5001" y="32185"/>
                    <a:pt x="10469" y="34066"/>
                    <a:pt x="15949" y="33404"/>
                  </a:cubicBezTo>
                  <a:lnTo>
                    <a:pt x="91534" y="35146"/>
                  </a:lnTo>
                  <a:cubicBezTo>
                    <a:pt x="98536" y="35796"/>
                    <a:pt x="105595" y="35088"/>
                    <a:pt x="112317" y="33056"/>
                  </a:cubicBezTo>
                  <a:cubicBezTo>
                    <a:pt x="119168" y="30861"/>
                    <a:pt x="124171" y="24963"/>
                    <a:pt x="125205" y="17846"/>
                  </a:cubicBezTo>
                  <a:cubicBezTo>
                    <a:pt x="127295" y="-12109"/>
                    <a:pt x="34294" y="3217"/>
                    <a:pt x="18852" y="670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23"/>
            <p:cNvSpPr/>
            <p:nvPr/>
          </p:nvSpPr>
          <p:spPr>
            <a:xfrm rot="-215116">
              <a:off x="-1455619" y="3549728"/>
              <a:ext cx="117570" cy="31923"/>
            </a:xfrm>
            <a:custGeom>
              <a:rect b="b" l="l" r="r" t="t"/>
              <a:pathLst>
                <a:path extrusionOk="0" h="31940" w="117634">
                  <a:moveTo>
                    <a:pt x="23315" y="1279"/>
                  </a:moveTo>
                  <a:cubicBezTo>
                    <a:pt x="17638" y="1604"/>
                    <a:pt x="12088" y="3148"/>
                    <a:pt x="7061" y="5807"/>
                  </a:cubicBezTo>
                  <a:cubicBezTo>
                    <a:pt x="1929" y="8582"/>
                    <a:pt x="-1043" y="14167"/>
                    <a:pt x="-486" y="19972"/>
                  </a:cubicBezTo>
                  <a:cubicBezTo>
                    <a:pt x="849" y="25394"/>
                    <a:pt x="5110" y="29609"/>
                    <a:pt x="10544" y="30886"/>
                  </a:cubicBezTo>
                  <a:cubicBezTo>
                    <a:pt x="15954" y="31873"/>
                    <a:pt x="21505" y="31873"/>
                    <a:pt x="26914" y="30886"/>
                  </a:cubicBezTo>
                  <a:lnTo>
                    <a:pt x="94721" y="23920"/>
                  </a:lnTo>
                  <a:cubicBezTo>
                    <a:pt x="101536" y="23978"/>
                    <a:pt x="108166" y="21725"/>
                    <a:pt x="113530" y="17534"/>
                  </a:cubicBezTo>
                  <a:cubicBezTo>
                    <a:pt x="137331" y="-5687"/>
                    <a:pt x="34114" y="-114"/>
                    <a:pt x="23315" y="1279"/>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23"/>
            <p:cNvSpPr/>
            <p:nvPr/>
          </p:nvSpPr>
          <p:spPr>
            <a:xfrm rot="-215116">
              <a:off x="-781652" y="2964052"/>
              <a:ext cx="227827" cy="205661"/>
            </a:xfrm>
            <a:custGeom>
              <a:rect b="b" l="l" r="r" t="t"/>
              <a:pathLst>
                <a:path extrusionOk="0" h="205773" w="227951">
                  <a:moveTo>
                    <a:pt x="31064" y="146903"/>
                  </a:moveTo>
                  <a:cubicBezTo>
                    <a:pt x="20208" y="152348"/>
                    <a:pt x="10816" y="160313"/>
                    <a:pt x="3663" y="170124"/>
                  </a:cubicBezTo>
                  <a:cubicBezTo>
                    <a:pt x="-3443" y="180550"/>
                    <a:pt x="-1375" y="194680"/>
                    <a:pt x="8424" y="202634"/>
                  </a:cubicBezTo>
                  <a:cubicBezTo>
                    <a:pt x="18176" y="208671"/>
                    <a:pt x="30832" y="203911"/>
                    <a:pt x="41166" y="198802"/>
                  </a:cubicBezTo>
                  <a:cubicBezTo>
                    <a:pt x="90604" y="174315"/>
                    <a:pt x="137312" y="144662"/>
                    <a:pt x="180493" y="110330"/>
                  </a:cubicBezTo>
                  <a:cubicBezTo>
                    <a:pt x="195227" y="99706"/>
                    <a:pt x="207894" y="86493"/>
                    <a:pt x="217879" y="71318"/>
                  </a:cubicBezTo>
                  <a:cubicBezTo>
                    <a:pt x="229489" y="52393"/>
                    <a:pt x="233785" y="18490"/>
                    <a:pt x="211377" y="4789"/>
                  </a:cubicBezTo>
                  <a:cubicBezTo>
                    <a:pt x="185950" y="-10653"/>
                    <a:pt x="180028" y="12220"/>
                    <a:pt x="165863" y="29984"/>
                  </a:cubicBezTo>
                  <a:cubicBezTo>
                    <a:pt x="127722" y="76159"/>
                    <a:pt x="82174" y="115682"/>
                    <a:pt x="31064" y="146903"/>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23"/>
            <p:cNvSpPr/>
            <p:nvPr/>
          </p:nvSpPr>
          <p:spPr>
            <a:xfrm rot="-215116">
              <a:off x="-1685417" y="3343774"/>
              <a:ext cx="241885" cy="221618"/>
            </a:xfrm>
            <a:custGeom>
              <a:rect b="b" l="l" r="r" t="t"/>
              <a:pathLst>
                <a:path extrusionOk="0" h="221739" w="242017">
                  <a:moveTo>
                    <a:pt x="-553" y="221425"/>
                  </a:moveTo>
                  <a:cubicBezTo>
                    <a:pt x="43172" y="215945"/>
                    <a:pt x="84576" y="198599"/>
                    <a:pt x="119152" y="171268"/>
                  </a:cubicBezTo>
                  <a:cubicBezTo>
                    <a:pt x="153555" y="144041"/>
                    <a:pt x="185240" y="113563"/>
                    <a:pt x="213778" y="80241"/>
                  </a:cubicBezTo>
                  <a:cubicBezTo>
                    <a:pt x="225134" y="69408"/>
                    <a:pt x="233911" y="56149"/>
                    <a:pt x="239438" y="41461"/>
                  </a:cubicBezTo>
                  <a:cubicBezTo>
                    <a:pt x="249655" y="5817"/>
                    <a:pt x="219352" y="-7768"/>
                    <a:pt x="190673" y="3611"/>
                  </a:cubicBezTo>
                  <a:cubicBezTo>
                    <a:pt x="165826" y="13364"/>
                    <a:pt x="157699" y="33450"/>
                    <a:pt x="143650" y="53536"/>
                  </a:cubicBezTo>
                  <a:cubicBezTo>
                    <a:pt x="102317" y="114144"/>
                    <a:pt x="43218" y="161979"/>
                    <a:pt x="-553" y="22142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23"/>
            <p:cNvSpPr/>
            <p:nvPr/>
          </p:nvSpPr>
          <p:spPr>
            <a:xfrm rot="-215116">
              <a:off x="-906611" y="4278918"/>
              <a:ext cx="169654" cy="126486"/>
            </a:xfrm>
            <a:custGeom>
              <a:rect b="b" l="l" r="r" t="t"/>
              <a:pathLst>
                <a:path extrusionOk="0" h="126555" w="169746">
                  <a:moveTo>
                    <a:pt x="169194" y="123687"/>
                  </a:moveTo>
                  <a:cubicBezTo>
                    <a:pt x="161148" y="120506"/>
                    <a:pt x="152776" y="118219"/>
                    <a:pt x="144231" y="116837"/>
                  </a:cubicBezTo>
                  <a:cubicBezTo>
                    <a:pt x="126188" y="116164"/>
                    <a:pt x="108215" y="119368"/>
                    <a:pt x="91519" y="126242"/>
                  </a:cubicBezTo>
                  <a:cubicBezTo>
                    <a:pt x="119152" y="109975"/>
                    <a:pt x="128360" y="74389"/>
                    <a:pt x="112093" y="46756"/>
                  </a:cubicBezTo>
                  <a:cubicBezTo>
                    <a:pt x="101040" y="27993"/>
                    <a:pt x="80408" y="16986"/>
                    <a:pt x="58661" y="18263"/>
                  </a:cubicBezTo>
                  <a:cubicBezTo>
                    <a:pt x="48560" y="19076"/>
                    <a:pt x="38691" y="22675"/>
                    <a:pt x="28474" y="23952"/>
                  </a:cubicBezTo>
                  <a:cubicBezTo>
                    <a:pt x="19487" y="25763"/>
                    <a:pt x="10141" y="24185"/>
                    <a:pt x="2233" y="19540"/>
                  </a:cubicBezTo>
                  <a:cubicBezTo>
                    <a:pt x="376" y="10252"/>
                    <a:pt x="-553" y="4795"/>
                    <a:pt x="-553" y="4795"/>
                  </a:cubicBezTo>
                  <a:cubicBezTo>
                    <a:pt x="-553" y="4795"/>
                    <a:pt x="72477" y="34634"/>
                    <a:pt x="141909" y="-314"/>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23"/>
            <p:cNvSpPr/>
            <p:nvPr/>
          </p:nvSpPr>
          <p:spPr>
            <a:xfrm rot="-215116">
              <a:off x="-1453079" y="4098720"/>
              <a:ext cx="178017" cy="311806"/>
            </a:xfrm>
            <a:custGeom>
              <a:rect b="b" l="l" r="r" t="t"/>
              <a:pathLst>
                <a:path extrusionOk="0" h="311976" w="178114">
                  <a:moveTo>
                    <a:pt x="176392" y="144586"/>
                  </a:moveTo>
                  <a:cubicBezTo>
                    <a:pt x="164782" y="176864"/>
                    <a:pt x="38807" y="311663"/>
                    <a:pt x="38807" y="311663"/>
                  </a:cubicBezTo>
                  <a:cubicBezTo>
                    <a:pt x="38807" y="311663"/>
                    <a:pt x="5717" y="286468"/>
                    <a:pt x="-553" y="254539"/>
                  </a:cubicBezTo>
                  <a:cubicBezTo>
                    <a:pt x="956" y="254422"/>
                    <a:pt x="2466" y="254422"/>
                    <a:pt x="3975" y="254539"/>
                  </a:cubicBezTo>
                  <a:cubicBezTo>
                    <a:pt x="76657" y="257790"/>
                    <a:pt x="135291" y="205310"/>
                    <a:pt x="145392" y="131931"/>
                  </a:cubicBezTo>
                  <a:cubicBezTo>
                    <a:pt x="151360" y="85117"/>
                    <a:pt x="135732" y="38117"/>
                    <a:pt x="102897" y="4214"/>
                  </a:cubicBezTo>
                  <a:cubicBezTo>
                    <a:pt x="104871" y="2705"/>
                    <a:pt x="107193" y="1195"/>
                    <a:pt x="109399" y="-314"/>
                  </a:cubicBezTo>
                  <a:cubicBezTo>
                    <a:pt x="134942" y="48799"/>
                    <a:pt x="185913" y="117533"/>
                    <a:pt x="176392" y="144586"/>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23"/>
            <p:cNvSpPr/>
            <p:nvPr/>
          </p:nvSpPr>
          <p:spPr>
            <a:xfrm rot="-215116">
              <a:off x="-1811328" y="2856416"/>
              <a:ext cx="144954" cy="147722"/>
            </a:xfrm>
            <a:custGeom>
              <a:rect b="b" l="l" r="r" t="t"/>
              <a:pathLst>
                <a:path extrusionOk="0" h="147802" w="145033">
                  <a:moveTo>
                    <a:pt x="144347" y="113934"/>
                  </a:moveTo>
                  <a:cubicBezTo>
                    <a:pt x="124679" y="123200"/>
                    <a:pt x="106009" y="134438"/>
                    <a:pt x="88616" y="147489"/>
                  </a:cubicBezTo>
                  <a:cubicBezTo>
                    <a:pt x="50534" y="121365"/>
                    <a:pt x="24410" y="82702"/>
                    <a:pt x="-553" y="43922"/>
                  </a:cubicBezTo>
                  <a:cubicBezTo>
                    <a:pt x="34766" y="25624"/>
                    <a:pt x="71793" y="10809"/>
                    <a:pt x="109980" y="-314"/>
                  </a:cubicBezTo>
                  <a:cubicBezTo>
                    <a:pt x="121822" y="13607"/>
                    <a:pt x="130670" y="29804"/>
                    <a:pt x="135988" y="47290"/>
                  </a:cubicBezTo>
                  <a:cubicBezTo>
                    <a:pt x="142327" y="68908"/>
                    <a:pt x="145148" y="91410"/>
                    <a:pt x="144347" y="113934"/>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23"/>
            <p:cNvSpPr/>
            <p:nvPr/>
          </p:nvSpPr>
          <p:spPr>
            <a:xfrm rot="-215116">
              <a:off x="-1911482" y="2924707"/>
              <a:ext cx="177428" cy="168609"/>
            </a:xfrm>
            <a:custGeom>
              <a:rect b="b" l="l" r="r" t="t"/>
              <a:pathLst>
                <a:path extrusionOk="0" h="168701" w="177525">
                  <a:moveTo>
                    <a:pt x="176973" y="98724"/>
                  </a:moveTo>
                  <a:cubicBezTo>
                    <a:pt x="156469" y="116187"/>
                    <a:pt x="144243" y="141463"/>
                    <a:pt x="143302" y="168388"/>
                  </a:cubicBezTo>
                  <a:lnTo>
                    <a:pt x="136452" y="168388"/>
                  </a:lnTo>
                  <a:cubicBezTo>
                    <a:pt x="107124" y="166646"/>
                    <a:pt x="78074" y="161665"/>
                    <a:pt x="49837" y="153526"/>
                  </a:cubicBezTo>
                  <a:cubicBezTo>
                    <a:pt x="31759" y="148940"/>
                    <a:pt x="14680" y="141068"/>
                    <a:pt x="-553" y="130305"/>
                  </a:cubicBezTo>
                  <a:cubicBezTo>
                    <a:pt x="318" y="116129"/>
                    <a:pt x="2071" y="102010"/>
                    <a:pt x="4672" y="88042"/>
                  </a:cubicBezTo>
                  <a:cubicBezTo>
                    <a:pt x="11406" y="52514"/>
                    <a:pt x="38342" y="23372"/>
                    <a:pt x="73290" y="-314"/>
                  </a:cubicBezTo>
                  <a:cubicBezTo>
                    <a:pt x="100807" y="20469"/>
                    <a:pt x="128208" y="53211"/>
                    <a:pt x="151081" y="72833"/>
                  </a:cubicBezTo>
                  <a:cubicBezTo>
                    <a:pt x="160555" y="80565"/>
                    <a:pt x="169240" y="89250"/>
                    <a:pt x="176973" y="98724"/>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23"/>
            <p:cNvSpPr/>
            <p:nvPr/>
          </p:nvSpPr>
          <p:spPr>
            <a:xfrm rot="-215116">
              <a:off x="-1898805" y="3110601"/>
              <a:ext cx="168609" cy="130579"/>
            </a:xfrm>
            <a:custGeom>
              <a:rect b="b" l="l" r="r" t="t"/>
              <a:pathLst>
                <a:path extrusionOk="0" h="130650" w="168701">
                  <a:moveTo>
                    <a:pt x="168149" y="48366"/>
                  </a:moveTo>
                  <a:cubicBezTo>
                    <a:pt x="166524" y="50154"/>
                    <a:pt x="164782" y="51814"/>
                    <a:pt x="162924" y="53358"/>
                  </a:cubicBezTo>
                  <a:cubicBezTo>
                    <a:pt x="138414" y="75093"/>
                    <a:pt x="112337" y="95005"/>
                    <a:pt x="84901" y="112920"/>
                  </a:cubicBezTo>
                  <a:cubicBezTo>
                    <a:pt x="74893" y="120014"/>
                    <a:pt x="64048" y="125866"/>
                    <a:pt x="52624" y="130336"/>
                  </a:cubicBezTo>
                  <a:cubicBezTo>
                    <a:pt x="24607" y="94518"/>
                    <a:pt x="6297" y="52092"/>
                    <a:pt x="-553" y="7148"/>
                  </a:cubicBezTo>
                  <a:lnTo>
                    <a:pt x="11058" y="5406"/>
                  </a:lnTo>
                  <a:cubicBezTo>
                    <a:pt x="54981" y="-1537"/>
                    <a:pt x="99670" y="-2164"/>
                    <a:pt x="143767" y="3549"/>
                  </a:cubicBezTo>
                  <a:lnTo>
                    <a:pt x="143767" y="3549"/>
                  </a:lnTo>
                  <a:cubicBezTo>
                    <a:pt x="148469" y="20106"/>
                    <a:pt x="156794" y="35420"/>
                    <a:pt x="168149" y="48366"/>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23"/>
            <p:cNvSpPr/>
            <p:nvPr/>
          </p:nvSpPr>
          <p:spPr>
            <a:xfrm rot="-215116">
              <a:off x="-1808819" y="3170801"/>
              <a:ext cx="154168" cy="166985"/>
            </a:xfrm>
            <a:custGeom>
              <a:rect b="b" l="l" r="r" t="t"/>
              <a:pathLst>
                <a:path extrusionOk="0" h="167076" w="154252">
                  <a:moveTo>
                    <a:pt x="99530" y="-314"/>
                  </a:moveTo>
                  <a:lnTo>
                    <a:pt x="93493" y="3634"/>
                  </a:lnTo>
                  <a:cubicBezTo>
                    <a:pt x="55886" y="29038"/>
                    <a:pt x="23876" y="61873"/>
                    <a:pt x="-553" y="100118"/>
                  </a:cubicBezTo>
                  <a:cubicBezTo>
                    <a:pt x="25942" y="125649"/>
                    <a:pt x="55329" y="148011"/>
                    <a:pt x="86991" y="166763"/>
                  </a:cubicBezTo>
                  <a:cubicBezTo>
                    <a:pt x="106578" y="156394"/>
                    <a:pt x="122717" y="140534"/>
                    <a:pt x="133433" y="121133"/>
                  </a:cubicBezTo>
                  <a:cubicBezTo>
                    <a:pt x="147493" y="93685"/>
                    <a:pt x="154448" y="63138"/>
                    <a:pt x="153635" y="32312"/>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23"/>
            <p:cNvSpPr/>
            <p:nvPr/>
          </p:nvSpPr>
          <p:spPr>
            <a:xfrm rot="-215116">
              <a:off x="-1680154" y="3227211"/>
              <a:ext cx="172782" cy="167217"/>
            </a:xfrm>
            <a:custGeom>
              <a:rect b="b" l="l" r="r" t="t"/>
              <a:pathLst>
                <a:path extrusionOk="0" h="167308" w="172876">
                  <a:moveTo>
                    <a:pt x="168381" y="72020"/>
                  </a:moveTo>
                  <a:cubicBezTo>
                    <a:pt x="158837" y="96669"/>
                    <a:pt x="144823" y="119345"/>
                    <a:pt x="127047" y="138897"/>
                  </a:cubicBezTo>
                  <a:cubicBezTo>
                    <a:pt x="119315" y="149045"/>
                    <a:pt x="110641" y="158461"/>
                    <a:pt x="101156" y="166995"/>
                  </a:cubicBezTo>
                  <a:cubicBezTo>
                    <a:pt x="66348" y="154304"/>
                    <a:pt x="32375" y="139408"/>
                    <a:pt x="-553" y="122410"/>
                  </a:cubicBezTo>
                  <a:cubicBezTo>
                    <a:pt x="7458" y="104413"/>
                    <a:pt x="24874" y="83979"/>
                    <a:pt x="34279" y="66911"/>
                  </a:cubicBezTo>
                  <a:cubicBezTo>
                    <a:pt x="47166" y="42877"/>
                    <a:pt x="62609" y="18495"/>
                    <a:pt x="86294" y="4795"/>
                  </a:cubicBezTo>
                  <a:cubicBezTo>
                    <a:pt x="89766" y="2763"/>
                    <a:pt x="93423" y="1056"/>
                    <a:pt x="97208" y="-314"/>
                  </a:cubicBezTo>
                  <a:cubicBezTo>
                    <a:pt x="122984" y="11297"/>
                    <a:pt x="148643" y="21978"/>
                    <a:pt x="170355" y="30802"/>
                  </a:cubicBezTo>
                  <a:cubicBezTo>
                    <a:pt x="173536" y="44456"/>
                    <a:pt x="172851" y="58726"/>
                    <a:pt x="168381" y="72020"/>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23"/>
            <p:cNvSpPr/>
            <p:nvPr/>
          </p:nvSpPr>
          <p:spPr>
            <a:xfrm rot="-215116">
              <a:off x="-1939569" y="3634016"/>
              <a:ext cx="200513" cy="149421"/>
            </a:xfrm>
            <a:custGeom>
              <a:rect b="b" l="l" r="r" t="t"/>
              <a:pathLst>
                <a:path extrusionOk="0" h="149502" w="200622">
                  <a:moveTo>
                    <a:pt x="200070" y="68188"/>
                  </a:moveTo>
                  <a:cubicBezTo>
                    <a:pt x="188459" y="100930"/>
                    <a:pt x="147474" y="143774"/>
                    <a:pt x="134586" y="141451"/>
                  </a:cubicBezTo>
                  <a:cubicBezTo>
                    <a:pt x="121699" y="139129"/>
                    <a:pt x="150028" y="100466"/>
                    <a:pt x="134586" y="98260"/>
                  </a:cubicBezTo>
                  <a:cubicBezTo>
                    <a:pt x="119144" y="96054"/>
                    <a:pt x="125530" y="139129"/>
                    <a:pt x="110204" y="147721"/>
                  </a:cubicBezTo>
                  <a:cubicBezTo>
                    <a:pt x="94878" y="156313"/>
                    <a:pt x="71657" y="125661"/>
                    <a:pt x="82803" y="95589"/>
                  </a:cubicBezTo>
                  <a:cubicBezTo>
                    <a:pt x="58769" y="116953"/>
                    <a:pt x="43559" y="136343"/>
                    <a:pt x="28465" y="131698"/>
                  </a:cubicBezTo>
                  <a:cubicBezTo>
                    <a:pt x="13372" y="127054"/>
                    <a:pt x="48320" y="80147"/>
                    <a:pt x="48320" y="80147"/>
                  </a:cubicBezTo>
                  <a:cubicBezTo>
                    <a:pt x="48320" y="80147"/>
                    <a:pt x="9192" y="110103"/>
                    <a:pt x="600" y="101279"/>
                  </a:cubicBezTo>
                  <a:cubicBezTo>
                    <a:pt x="-5205" y="95357"/>
                    <a:pt x="12211" y="73762"/>
                    <a:pt x="23821" y="60525"/>
                  </a:cubicBezTo>
                  <a:cubicBezTo>
                    <a:pt x="29394" y="54140"/>
                    <a:pt x="33574" y="49844"/>
                    <a:pt x="33574" y="49844"/>
                  </a:cubicBezTo>
                  <a:cubicBezTo>
                    <a:pt x="33574" y="49844"/>
                    <a:pt x="14301" y="34518"/>
                    <a:pt x="12327" y="21514"/>
                  </a:cubicBezTo>
                  <a:cubicBezTo>
                    <a:pt x="10353" y="8510"/>
                    <a:pt x="134006" y="3866"/>
                    <a:pt x="154788" y="-314"/>
                  </a:cubicBezTo>
                  <a:lnTo>
                    <a:pt x="157111" y="-314"/>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23"/>
            <p:cNvSpPr/>
            <p:nvPr/>
          </p:nvSpPr>
          <p:spPr>
            <a:xfrm rot="-215116">
              <a:off x="-1939569" y="3634016"/>
              <a:ext cx="200513" cy="149421"/>
            </a:xfrm>
            <a:custGeom>
              <a:rect b="b" l="l" r="r" t="t"/>
              <a:pathLst>
                <a:path extrusionOk="0" h="149502" w="200622">
                  <a:moveTo>
                    <a:pt x="200070" y="68188"/>
                  </a:moveTo>
                  <a:cubicBezTo>
                    <a:pt x="188459" y="100930"/>
                    <a:pt x="147474" y="143774"/>
                    <a:pt x="134586" y="141451"/>
                  </a:cubicBezTo>
                  <a:cubicBezTo>
                    <a:pt x="121699" y="139129"/>
                    <a:pt x="150028" y="100466"/>
                    <a:pt x="134586" y="98260"/>
                  </a:cubicBezTo>
                  <a:cubicBezTo>
                    <a:pt x="119144" y="96054"/>
                    <a:pt x="125530" y="139129"/>
                    <a:pt x="110204" y="147721"/>
                  </a:cubicBezTo>
                  <a:cubicBezTo>
                    <a:pt x="94878" y="156313"/>
                    <a:pt x="71657" y="125661"/>
                    <a:pt x="82803" y="95589"/>
                  </a:cubicBezTo>
                  <a:cubicBezTo>
                    <a:pt x="58769" y="116953"/>
                    <a:pt x="43559" y="136343"/>
                    <a:pt x="28465" y="131698"/>
                  </a:cubicBezTo>
                  <a:cubicBezTo>
                    <a:pt x="13372" y="127054"/>
                    <a:pt x="48320" y="80147"/>
                    <a:pt x="48320" y="80147"/>
                  </a:cubicBezTo>
                  <a:cubicBezTo>
                    <a:pt x="48320" y="80147"/>
                    <a:pt x="9192" y="110103"/>
                    <a:pt x="600" y="101279"/>
                  </a:cubicBezTo>
                  <a:cubicBezTo>
                    <a:pt x="-5205" y="95357"/>
                    <a:pt x="12211" y="73762"/>
                    <a:pt x="23821" y="60525"/>
                  </a:cubicBezTo>
                  <a:cubicBezTo>
                    <a:pt x="32692" y="65425"/>
                    <a:pt x="42236" y="68990"/>
                    <a:pt x="52151" y="71091"/>
                  </a:cubicBezTo>
                  <a:cubicBezTo>
                    <a:pt x="80121" y="76873"/>
                    <a:pt x="109194" y="69465"/>
                    <a:pt x="130987" y="51005"/>
                  </a:cubicBezTo>
                  <a:cubicBezTo>
                    <a:pt x="145477" y="37780"/>
                    <a:pt x="154057" y="19296"/>
                    <a:pt x="154788" y="-314"/>
                  </a:cubicBezTo>
                  <a:lnTo>
                    <a:pt x="157111" y="-314"/>
                  </a:ln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23"/>
            <p:cNvSpPr/>
            <p:nvPr/>
          </p:nvSpPr>
          <p:spPr>
            <a:xfrm rot="-215116">
              <a:off x="-1775074" y="2870630"/>
              <a:ext cx="83267" cy="69652"/>
            </a:xfrm>
            <a:custGeom>
              <a:rect b="b" l="l" r="r" t="t"/>
              <a:pathLst>
                <a:path extrusionOk="0" h="69690" w="83312">
                  <a:moveTo>
                    <a:pt x="54895" y="-314"/>
                  </a:moveTo>
                  <a:cubicBezTo>
                    <a:pt x="39685" y="1637"/>
                    <a:pt x="25183" y="7256"/>
                    <a:pt x="12632" y="16057"/>
                  </a:cubicBezTo>
                  <a:cubicBezTo>
                    <a:pt x="-70" y="25485"/>
                    <a:pt x="-4180" y="42657"/>
                    <a:pt x="2879" y="56810"/>
                  </a:cubicBezTo>
                  <a:cubicBezTo>
                    <a:pt x="10403" y="66934"/>
                    <a:pt x="23279" y="71521"/>
                    <a:pt x="35505" y="68421"/>
                  </a:cubicBezTo>
                  <a:cubicBezTo>
                    <a:pt x="47337" y="65100"/>
                    <a:pt x="58041" y="58645"/>
                    <a:pt x="66506" y="49728"/>
                  </a:cubicBezTo>
                  <a:cubicBezTo>
                    <a:pt x="75596" y="42726"/>
                    <a:pt x="81460" y="32335"/>
                    <a:pt x="82760" y="20933"/>
                  </a:cubicBezTo>
                  <a:cubicBezTo>
                    <a:pt x="82760" y="9323"/>
                    <a:pt x="70569" y="-1707"/>
                    <a:pt x="60468" y="3401"/>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23"/>
            <p:cNvSpPr/>
            <p:nvPr/>
          </p:nvSpPr>
          <p:spPr>
            <a:xfrm rot="-215116">
              <a:off x="-1881023" y="2950585"/>
              <a:ext cx="73363" cy="107734"/>
            </a:xfrm>
            <a:custGeom>
              <a:rect b="b" l="l" r="r" t="t"/>
              <a:pathLst>
                <a:path extrusionOk="0" h="107793" w="73403">
                  <a:moveTo>
                    <a:pt x="-553" y="71957"/>
                  </a:moveTo>
                  <a:cubicBezTo>
                    <a:pt x="-553" y="87400"/>
                    <a:pt x="6878" y="105861"/>
                    <a:pt x="22668" y="107370"/>
                  </a:cubicBezTo>
                  <a:cubicBezTo>
                    <a:pt x="38459" y="108879"/>
                    <a:pt x="47748" y="94482"/>
                    <a:pt x="55178" y="82059"/>
                  </a:cubicBezTo>
                  <a:cubicBezTo>
                    <a:pt x="61750" y="71981"/>
                    <a:pt x="66975" y="61090"/>
                    <a:pt x="70736" y="49665"/>
                  </a:cubicBezTo>
                  <a:cubicBezTo>
                    <a:pt x="74348" y="38124"/>
                    <a:pt x="73302" y="25620"/>
                    <a:pt x="67834" y="14833"/>
                  </a:cubicBezTo>
                  <a:cubicBezTo>
                    <a:pt x="39271" y="-33235"/>
                    <a:pt x="-321" y="46182"/>
                    <a:pt x="-553" y="71957"/>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23"/>
            <p:cNvSpPr/>
            <p:nvPr/>
          </p:nvSpPr>
          <p:spPr>
            <a:xfrm rot="-215116">
              <a:off x="-1859992" y="3116157"/>
              <a:ext cx="59682" cy="95630"/>
            </a:xfrm>
            <a:custGeom>
              <a:rect b="b" l="l" r="r" t="t"/>
              <a:pathLst>
                <a:path extrusionOk="0" h="95682" w="59714">
                  <a:moveTo>
                    <a:pt x="31267" y="86463"/>
                  </a:moveTo>
                  <a:cubicBezTo>
                    <a:pt x="36840" y="92269"/>
                    <a:pt x="45200" y="98074"/>
                    <a:pt x="52283" y="94010"/>
                  </a:cubicBezTo>
                  <a:cubicBezTo>
                    <a:pt x="59365" y="89947"/>
                    <a:pt x="59597" y="81123"/>
                    <a:pt x="58900" y="73576"/>
                  </a:cubicBezTo>
                  <a:cubicBezTo>
                    <a:pt x="57855" y="61547"/>
                    <a:pt x="55637" y="49646"/>
                    <a:pt x="52283" y="38047"/>
                  </a:cubicBezTo>
                  <a:cubicBezTo>
                    <a:pt x="49658" y="24950"/>
                    <a:pt x="42506" y="13201"/>
                    <a:pt x="32080" y="4841"/>
                  </a:cubicBezTo>
                  <a:cubicBezTo>
                    <a:pt x="12110" y="-8279"/>
                    <a:pt x="-894" y="5654"/>
                    <a:pt x="-546" y="24115"/>
                  </a:cubicBezTo>
                  <a:cubicBezTo>
                    <a:pt x="-197" y="46059"/>
                    <a:pt x="16522" y="71486"/>
                    <a:pt x="31267" y="86463"/>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23"/>
            <p:cNvSpPr/>
            <p:nvPr/>
          </p:nvSpPr>
          <p:spPr>
            <a:xfrm rot="-215116">
              <a:off x="-1775366" y="3229602"/>
              <a:ext cx="82524" cy="65763"/>
            </a:xfrm>
            <a:custGeom>
              <a:rect b="b" l="l" r="r" t="t"/>
              <a:pathLst>
                <a:path extrusionOk="0" h="65799" w="82569">
                  <a:moveTo>
                    <a:pt x="44567" y="60266"/>
                  </a:moveTo>
                  <a:cubicBezTo>
                    <a:pt x="53078" y="65990"/>
                    <a:pt x="63887" y="67081"/>
                    <a:pt x="73362" y="63168"/>
                  </a:cubicBezTo>
                  <a:cubicBezTo>
                    <a:pt x="81106" y="57363"/>
                    <a:pt x="84055" y="47122"/>
                    <a:pt x="80560" y="38090"/>
                  </a:cubicBezTo>
                  <a:cubicBezTo>
                    <a:pt x="76856" y="29393"/>
                    <a:pt x="70784" y="21904"/>
                    <a:pt x="63028" y="16494"/>
                  </a:cubicBezTo>
                  <a:cubicBezTo>
                    <a:pt x="50024" y="6393"/>
                    <a:pt x="10548" y="-12997"/>
                    <a:pt x="679" y="11733"/>
                  </a:cubicBezTo>
                  <a:cubicBezTo>
                    <a:pt x="-7912" y="33097"/>
                    <a:pt x="30750" y="52835"/>
                    <a:pt x="44567" y="60266"/>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23"/>
            <p:cNvSpPr/>
            <p:nvPr/>
          </p:nvSpPr>
          <p:spPr>
            <a:xfrm rot="-215116">
              <a:off x="-1649366" y="3298786"/>
              <a:ext cx="99039" cy="59620"/>
            </a:xfrm>
            <a:custGeom>
              <a:rect b="b" l="l" r="r" t="t"/>
              <a:pathLst>
                <a:path extrusionOk="0" h="59652" w="99093">
                  <a:moveTo>
                    <a:pt x="62233" y="56570"/>
                  </a:moveTo>
                  <a:cubicBezTo>
                    <a:pt x="71498" y="60634"/>
                    <a:pt x="82122" y="60204"/>
                    <a:pt x="91027" y="55409"/>
                  </a:cubicBezTo>
                  <a:cubicBezTo>
                    <a:pt x="100223" y="46968"/>
                    <a:pt x="101094" y="32757"/>
                    <a:pt x="93001" y="23248"/>
                  </a:cubicBezTo>
                  <a:cubicBezTo>
                    <a:pt x="84978" y="14319"/>
                    <a:pt x="74250" y="8247"/>
                    <a:pt x="62465" y="5948"/>
                  </a:cubicBezTo>
                  <a:cubicBezTo>
                    <a:pt x="50552" y="2674"/>
                    <a:pt x="38338" y="619"/>
                    <a:pt x="26007" y="-206"/>
                  </a:cubicBezTo>
                  <a:cubicBezTo>
                    <a:pt x="6967" y="-1483"/>
                    <a:pt x="-7315" y="8618"/>
                    <a:pt x="2786" y="26963"/>
                  </a:cubicBezTo>
                  <a:cubicBezTo>
                    <a:pt x="11843" y="42405"/>
                    <a:pt x="46675" y="52274"/>
                    <a:pt x="62233" y="56570"/>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34" name="Google Shape;1334;p23"/>
          <p:cNvSpPr/>
          <p:nvPr/>
        </p:nvSpPr>
        <p:spPr>
          <a:xfrm rot="-5400000">
            <a:off x="11164270" y="613093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23"/>
          <p:cNvSpPr/>
          <p:nvPr/>
        </p:nvSpPr>
        <p:spPr>
          <a:xfrm flipH="1" rot="5400000">
            <a:off x="12035062" y="411681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23"/>
          <p:cNvSpPr/>
          <p:nvPr/>
        </p:nvSpPr>
        <p:spPr>
          <a:xfrm flipH="1" rot="5400000">
            <a:off x="12047286" y="5550157"/>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23"/>
          <p:cNvSpPr/>
          <p:nvPr/>
        </p:nvSpPr>
        <p:spPr>
          <a:xfrm flipH="1" rot="5400000">
            <a:off x="11865997" y="537528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23"/>
          <p:cNvSpPr/>
          <p:nvPr/>
        </p:nvSpPr>
        <p:spPr>
          <a:xfrm rot="5400000">
            <a:off x="11972971" y="3110997"/>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23"/>
          <p:cNvSpPr/>
          <p:nvPr/>
        </p:nvSpPr>
        <p:spPr>
          <a:xfrm flipH="1" rot="5400000">
            <a:off x="11614698" y="401051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23"/>
          <p:cNvSpPr/>
          <p:nvPr/>
        </p:nvSpPr>
        <p:spPr>
          <a:xfrm rot="5400000">
            <a:off x="11650784" y="441959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23"/>
          <p:cNvSpPr/>
          <p:nvPr/>
        </p:nvSpPr>
        <p:spPr>
          <a:xfrm rot="5400000">
            <a:off x="11822900" y="381340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23"/>
          <p:cNvSpPr/>
          <p:nvPr/>
        </p:nvSpPr>
        <p:spPr>
          <a:xfrm flipH="1" rot="5400000">
            <a:off x="11476125" y="4608002"/>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23"/>
          <p:cNvSpPr/>
          <p:nvPr/>
        </p:nvSpPr>
        <p:spPr>
          <a:xfrm rot="-5400000">
            <a:off x="11841932" y="64762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p23"/>
          <p:cNvSpPr/>
          <p:nvPr/>
        </p:nvSpPr>
        <p:spPr>
          <a:xfrm rot="5400000">
            <a:off x="11518618" y="609757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23"/>
          <p:cNvSpPr/>
          <p:nvPr/>
        </p:nvSpPr>
        <p:spPr>
          <a:xfrm rot="-5400000">
            <a:off x="11689532" y="66286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23"/>
          <p:cNvSpPr/>
          <p:nvPr/>
        </p:nvSpPr>
        <p:spPr>
          <a:xfrm rot="-5400000">
            <a:off x="11585672" y="578181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23"/>
          <p:cNvSpPr/>
          <p:nvPr/>
        </p:nvSpPr>
        <p:spPr>
          <a:xfrm rot="-5400000">
            <a:off x="11306279" y="659480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23"/>
          <p:cNvSpPr/>
          <p:nvPr/>
        </p:nvSpPr>
        <p:spPr>
          <a:xfrm rot="-5400000">
            <a:off x="11411196" y="504646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23"/>
          <p:cNvSpPr/>
          <p:nvPr/>
        </p:nvSpPr>
        <p:spPr>
          <a:xfrm rot="5400000">
            <a:off x="11949630" y="4927253"/>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23"/>
          <p:cNvSpPr/>
          <p:nvPr/>
        </p:nvSpPr>
        <p:spPr>
          <a:xfrm rot="5400000">
            <a:off x="11178936" y="5388833"/>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23"/>
          <p:cNvSpPr/>
          <p:nvPr/>
        </p:nvSpPr>
        <p:spPr>
          <a:xfrm flipH="1" rot="5400000">
            <a:off x="11599262" y="23259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23"/>
          <p:cNvSpPr/>
          <p:nvPr/>
        </p:nvSpPr>
        <p:spPr>
          <a:xfrm flipH="1" rot="5400000">
            <a:off x="11975153" y="139355"/>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23"/>
          <p:cNvSpPr/>
          <p:nvPr/>
        </p:nvSpPr>
        <p:spPr>
          <a:xfrm rot="5427723">
            <a:off x="12068347" y="6687671"/>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23"/>
          <p:cNvSpPr/>
          <p:nvPr/>
        </p:nvSpPr>
        <p:spPr>
          <a:xfrm rot="5427723">
            <a:off x="11914672" y="195438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23"/>
          <p:cNvSpPr/>
          <p:nvPr/>
        </p:nvSpPr>
        <p:spPr>
          <a:xfrm rot="5400000">
            <a:off x="11985188" y="1078545"/>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23"/>
          <p:cNvSpPr/>
          <p:nvPr/>
        </p:nvSpPr>
        <p:spPr>
          <a:xfrm rot="5400000">
            <a:off x="10760451" y="6431689"/>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23"/>
          <p:cNvSpPr/>
          <p:nvPr/>
        </p:nvSpPr>
        <p:spPr>
          <a:xfrm rot="5400000">
            <a:off x="974555" y="59625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23"/>
          <p:cNvSpPr/>
          <p:nvPr/>
        </p:nvSpPr>
        <p:spPr>
          <a:xfrm flipH="1" rot="-5400000">
            <a:off x="103763" y="261179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23"/>
          <p:cNvSpPr/>
          <p:nvPr/>
        </p:nvSpPr>
        <p:spPr>
          <a:xfrm flipH="1" rot="-5400000">
            <a:off x="91539" y="117845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23"/>
          <p:cNvSpPr/>
          <p:nvPr/>
        </p:nvSpPr>
        <p:spPr>
          <a:xfrm flipH="1" rot="-5400000">
            <a:off x="272828" y="1353327"/>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23"/>
          <p:cNvSpPr/>
          <p:nvPr/>
        </p:nvSpPr>
        <p:spPr>
          <a:xfrm rot="-5400000">
            <a:off x="109800" y="357075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23"/>
          <p:cNvSpPr/>
          <p:nvPr/>
        </p:nvSpPr>
        <p:spPr>
          <a:xfrm flipH="1" rot="-5400000">
            <a:off x="524050" y="27180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23"/>
          <p:cNvSpPr/>
          <p:nvPr/>
        </p:nvSpPr>
        <p:spPr>
          <a:xfrm rot="-5400000">
            <a:off x="487964" y="230901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23"/>
          <p:cNvSpPr/>
          <p:nvPr/>
        </p:nvSpPr>
        <p:spPr>
          <a:xfrm rot="-5400000">
            <a:off x="251844" y="2851316"/>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23"/>
          <p:cNvSpPr/>
          <p:nvPr/>
        </p:nvSpPr>
        <p:spPr>
          <a:xfrm flipH="1" rot="-5400000">
            <a:off x="662700" y="2120605"/>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23"/>
          <p:cNvSpPr/>
          <p:nvPr/>
        </p:nvSpPr>
        <p:spPr>
          <a:xfrm rot="5400000">
            <a:off x="296893" y="25090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23"/>
          <p:cNvSpPr/>
          <p:nvPr/>
        </p:nvSpPr>
        <p:spPr>
          <a:xfrm rot="-5400000">
            <a:off x="611162" y="62029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23"/>
          <p:cNvSpPr/>
          <p:nvPr/>
        </p:nvSpPr>
        <p:spPr>
          <a:xfrm rot="5400000">
            <a:off x="449293" y="9850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23"/>
          <p:cNvSpPr/>
          <p:nvPr/>
        </p:nvSpPr>
        <p:spPr>
          <a:xfrm rot="5400000">
            <a:off x="553153" y="94538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23"/>
          <p:cNvSpPr/>
          <p:nvPr/>
        </p:nvSpPr>
        <p:spPr>
          <a:xfrm rot="5400000">
            <a:off x="832546" y="13238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23"/>
          <p:cNvSpPr/>
          <p:nvPr/>
        </p:nvSpPr>
        <p:spPr>
          <a:xfrm rot="5400000">
            <a:off x="727629" y="168073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23"/>
          <p:cNvSpPr/>
          <p:nvPr/>
        </p:nvSpPr>
        <p:spPr>
          <a:xfrm rot="-5400000">
            <a:off x="98846" y="1717675"/>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23"/>
          <p:cNvSpPr/>
          <p:nvPr/>
        </p:nvSpPr>
        <p:spPr>
          <a:xfrm rot="-5400000">
            <a:off x="875832" y="1262103"/>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23"/>
          <p:cNvSpPr/>
          <p:nvPr/>
        </p:nvSpPr>
        <p:spPr>
          <a:xfrm flipH="1" rot="-5400000">
            <a:off x="539563" y="440265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23"/>
          <p:cNvSpPr/>
          <p:nvPr/>
        </p:nvSpPr>
        <p:spPr>
          <a:xfrm flipH="1" rot="-5400000">
            <a:off x="163672" y="6589252"/>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23"/>
          <p:cNvSpPr/>
          <p:nvPr/>
        </p:nvSpPr>
        <p:spPr>
          <a:xfrm rot="-5372277">
            <a:off x="4642" y="-594"/>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23"/>
          <p:cNvSpPr/>
          <p:nvPr/>
        </p:nvSpPr>
        <p:spPr>
          <a:xfrm rot="-5372277">
            <a:off x="158317" y="4732689"/>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23"/>
          <p:cNvSpPr/>
          <p:nvPr/>
        </p:nvSpPr>
        <p:spPr>
          <a:xfrm rot="-5400000">
            <a:off x="97583" y="560320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23"/>
          <p:cNvSpPr/>
          <p:nvPr/>
        </p:nvSpPr>
        <p:spPr>
          <a:xfrm rot="-5400000">
            <a:off x="1314293" y="233029"/>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0" name="Google Shape;1380;p23"/>
          <p:cNvPicPr preferRelativeResize="0"/>
          <p:nvPr/>
        </p:nvPicPr>
        <p:blipFill rotWithShape="1">
          <a:blip r:embed="rId4">
            <a:alphaModFix/>
          </a:blip>
          <a:srcRect b="0" l="0" r="0" t="0"/>
          <a:stretch/>
        </p:blipFill>
        <p:spPr>
          <a:xfrm>
            <a:off x="-495975" y="5515476"/>
            <a:ext cx="2034475" cy="203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84" name="Shape 1384"/>
        <p:cNvGrpSpPr/>
        <p:nvPr/>
      </p:nvGrpSpPr>
      <p:grpSpPr>
        <a:xfrm>
          <a:off x="0" y="0"/>
          <a:ext cx="0" cy="0"/>
          <a:chOff x="0" y="0"/>
          <a:chExt cx="0" cy="0"/>
        </a:xfrm>
      </p:grpSpPr>
      <p:sp>
        <p:nvSpPr>
          <p:cNvPr id="1385" name="Google Shape;1385;p24"/>
          <p:cNvSpPr/>
          <p:nvPr/>
        </p:nvSpPr>
        <p:spPr>
          <a:xfrm flipH="1">
            <a:off x="1479667" y="4165782"/>
            <a:ext cx="10712327" cy="2846603"/>
          </a:xfrm>
          <a:custGeom>
            <a:rect b="b" l="l" r="r" t="t"/>
            <a:pathLst>
              <a:path extrusionOk="0" h="4784207" w="9097518">
                <a:moveTo>
                  <a:pt x="0" y="4752"/>
                </a:moveTo>
                <a:cubicBezTo>
                  <a:pt x="0" y="4752"/>
                  <a:pt x="657948" y="-73318"/>
                  <a:pt x="1050033" y="403481"/>
                </a:cubicBezTo>
                <a:cubicBezTo>
                  <a:pt x="1442118" y="880280"/>
                  <a:pt x="1697157" y="2472295"/>
                  <a:pt x="2352509" y="2865548"/>
                </a:cubicBezTo>
                <a:cubicBezTo>
                  <a:pt x="3007861" y="3258802"/>
                  <a:pt x="4356819" y="2534713"/>
                  <a:pt x="4982147" y="2763002"/>
                </a:cubicBezTo>
                <a:cubicBezTo>
                  <a:pt x="5607475" y="2991291"/>
                  <a:pt x="5356289" y="4314148"/>
                  <a:pt x="6104478" y="4235281"/>
                </a:cubicBezTo>
                <a:cubicBezTo>
                  <a:pt x="6852666" y="4156414"/>
                  <a:pt x="8819239" y="1493064"/>
                  <a:pt x="9097518" y="4737058"/>
                </a:cubicBezTo>
                <a:lnTo>
                  <a:pt x="0" y="4784207"/>
                </a:lnTo>
                <a:lnTo>
                  <a:pt x="0" y="4752"/>
                </a:ln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24"/>
          <p:cNvSpPr/>
          <p:nvPr/>
        </p:nvSpPr>
        <p:spPr>
          <a:xfrm rot="2409144">
            <a:off x="2937272" y="-125942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24"/>
          <p:cNvSpPr/>
          <p:nvPr/>
        </p:nvSpPr>
        <p:spPr>
          <a:xfrm rot="10800000">
            <a:off x="5405550" y="15977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24"/>
          <p:cNvSpPr/>
          <p:nvPr/>
        </p:nvSpPr>
        <p:spPr>
          <a:xfrm rot="10800000">
            <a:off x="1795226" y="-109712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p24"/>
          <p:cNvSpPr/>
          <p:nvPr/>
        </p:nvSpPr>
        <p:spPr>
          <a:xfrm rot="10800000">
            <a:off x="2207062" y="-83461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24"/>
          <p:cNvSpPr/>
          <p:nvPr/>
        </p:nvSpPr>
        <p:spPr>
          <a:xfrm flipH="1" rot="10800000">
            <a:off x="-512036" y="-51887"/>
            <a:ext cx="12792307" cy="7062168"/>
          </a:xfrm>
          <a:custGeom>
            <a:rect b="b" l="l" r="r" t="t"/>
            <a:pathLst>
              <a:path extrusionOk="0" h="4615796" w="9618276">
                <a:moveTo>
                  <a:pt x="1144077" y="85804"/>
                </a:moveTo>
                <a:cubicBezTo>
                  <a:pt x="1144077" y="85804"/>
                  <a:pt x="388201" y="1421555"/>
                  <a:pt x="1091657" y="2139042"/>
                </a:cubicBezTo>
                <a:cubicBezTo>
                  <a:pt x="1795113" y="2856529"/>
                  <a:pt x="2642513" y="2606235"/>
                  <a:pt x="3336477" y="2909839"/>
                </a:cubicBezTo>
                <a:cubicBezTo>
                  <a:pt x="4030441" y="3213443"/>
                  <a:pt x="4508644" y="3817867"/>
                  <a:pt x="5255444" y="3960666"/>
                </a:cubicBezTo>
                <a:cubicBezTo>
                  <a:pt x="6002245" y="4103465"/>
                  <a:pt x="7069091" y="3845500"/>
                  <a:pt x="7817280" y="3766633"/>
                </a:cubicBezTo>
                <a:cubicBezTo>
                  <a:pt x="8565468" y="3687766"/>
                  <a:pt x="9928675" y="3973791"/>
                  <a:pt x="9554533" y="4600726"/>
                </a:cubicBezTo>
                <a:lnTo>
                  <a:pt x="380721" y="4615796"/>
                </a:lnTo>
                <a:cubicBezTo>
                  <a:pt x="380721" y="3753220"/>
                  <a:pt x="-862455" y="-666612"/>
                  <a:pt x="1144077" y="85804"/>
                </a:cubicBez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24"/>
          <p:cNvSpPr/>
          <p:nvPr/>
        </p:nvSpPr>
        <p:spPr>
          <a:xfrm flipH="1" rot="188697">
            <a:off x="800098" y="-98588"/>
            <a:ext cx="7957629" cy="2097638"/>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24"/>
          <p:cNvSpPr/>
          <p:nvPr/>
        </p:nvSpPr>
        <p:spPr>
          <a:xfrm>
            <a:off x="384186" y="-193215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24"/>
          <p:cNvSpPr/>
          <p:nvPr/>
        </p:nvSpPr>
        <p:spPr>
          <a:xfrm>
            <a:off x="331914" y="-152908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24"/>
          <p:cNvSpPr/>
          <p:nvPr/>
        </p:nvSpPr>
        <p:spPr>
          <a:xfrm>
            <a:off x="915125" y="-10928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5" name="Google Shape;1395;p24"/>
          <p:cNvSpPr/>
          <p:nvPr/>
        </p:nvSpPr>
        <p:spPr>
          <a:xfrm>
            <a:off x="935543" y="-176343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6" name="Google Shape;1396;p24"/>
          <p:cNvSpPr/>
          <p:nvPr/>
        </p:nvSpPr>
        <p:spPr>
          <a:xfrm>
            <a:off x="1311553" y="-14350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24"/>
          <p:cNvSpPr/>
          <p:nvPr/>
        </p:nvSpPr>
        <p:spPr>
          <a:xfrm>
            <a:off x="11661902" y="9651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24"/>
          <p:cNvSpPr/>
          <p:nvPr/>
        </p:nvSpPr>
        <p:spPr>
          <a:xfrm>
            <a:off x="11613361" y="29424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24"/>
          <p:cNvSpPr/>
          <p:nvPr/>
        </p:nvSpPr>
        <p:spPr>
          <a:xfrm>
            <a:off x="-151558" y="-202397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24"/>
          <p:cNvSpPr txBox="1"/>
          <p:nvPr/>
        </p:nvSpPr>
        <p:spPr>
          <a:xfrm>
            <a:off x="1363350" y="592600"/>
            <a:ext cx="4144800" cy="126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7600">
                <a:solidFill>
                  <a:schemeClr val="accent4"/>
                </a:solidFill>
                <a:latin typeface="Roboto"/>
                <a:ea typeface="Roboto"/>
                <a:cs typeface="Roboto"/>
                <a:sym typeface="Roboto"/>
              </a:rPr>
              <a:t>Findings</a:t>
            </a:r>
            <a:endParaRPr sz="5800">
              <a:solidFill>
                <a:schemeClr val="accent4"/>
              </a:solidFill>
              <a:latin typeface="Roboto"/>
              <a:ea typeface="Roboto"/>
              <a:cs typeface="Roboto"/>
              <a:sym typeface="Roboto"/>
            </a:endParaRPr>
          </a:p>
        </p:txBody>
      </p:sp>
      <p:sp>
        <p:nvSpPr>
          <p:cNvPr id="1401" name="Google Shape;1401;p24"/>
          <p:cNvSpPr/>
          <p:nvPr/>
        </p:nvSpPr>
        <p:spPr>
          <a:xfrm>
            <a:off x="10140915" y="308791"/>
            <a:ext cx="101822" cy="105373"/>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24"/>
          <p:cNvSpPr/>
          <p:nvPr/>
        </p:nvSpPr>
        <p:spPr>
          <a:xfrm>
            <a:off x="5354639" y="-16440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3" name="Google Shape;1403;p24"/>
          <p:cNvSpPr/>
          <p:nvPr/>
        </p:nvSpPr>
        <p:spPr>
          <a:xfrm>
            <a:off x="104970" y="494097"/>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24"/>
          <p:cNvSpPr/>
          <p:nvPr/>
        </p:nvSpPr>
        <p:spPr>
          <a:xfrm>
            <a:off x="2936416" y="-143678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24"/>
          <p:cNvSpPr/>
          <p:nvPr/>
        </p:nvSpPr>
        <p:spPr>
          <a:xfrm>
            <a:off x="11077854" y="635854"/>
            <a:ext cx="101822" cy="105373"/>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6" name="Google Shape;1406;p24"/>
          <p:cNvSpPr/>
          <p:nvPr/>
        </p:nvSpPr>
        <p:spPr>
          <a:xfrm>
            <a:off x="2743614" y="1341061"/>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p24"/>
          <p:cNvSpPr/>
          <p:nvPr/>
        </p:nvSpPr>
        <p:spPr>
          <a:xfrm>
            <a:off x="1911106" y="76424"/>
            <a:ext cx="140305" cy="132256"/>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8" name="Google Shape;1408;p24"/>
          <p:cNvSpPr/>
          <p:nvPr/>
        </p:nvSpPr>
        <p:spPr>
          <a:xfrm rot="10800000">
            <a:off x="4133796" y="54648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24"/>
          <p:cNvSpPr/>
          <p:nvPr/>
        </p:nvSpPr>
        <p:spPr>
          <a:xfrm>
            <a:off x="1127886" y="1479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24"/>
          <p:cNvSpPr/>
          <p:nvPr/>
        </p:nvSpPr>
        <p:spPr>
          <a:xfrm rot="10800000">
            <a:off x="3137036" y="93057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24"/>
          <p:cNvSpPr/>
          <p:nvPr/>
        </p:nvSpPr>
        <p:spPr>
          <a:xfrm rot="10800000">
            <a:off x="3772659" y="2438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24"/>
          <p:cNvSpPr/>
          <p:nvPr/>
        </p:nvSpPr>
        <p:spPr>
          <a:xfrm rot="10800000">
            <a:off x="4670432" y="-2276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3" name="Google Shape;1413;p24"/>
          <p:cNvSpPr/>
          <p:nvPr/>
        </p:nvSpPr>
        <p:spPr>
          <a:xfrm>
            <a:off x="4297833" y="132790"/>
            <a:ext cx="129799" cy="12344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4" name="Google Shape;1414;p24"/>
          <p:cNvSpPr/>
          <p:nvPr/>
        </p:nvSpPr>
        <p:spPr>
          <a:xfrm>
            <a:off x="2328254" y="518559"/>
            <a:ext cx="136236" cy="129565"/>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24"/>
          <p:cNvSpPr/>
          <p:nvPr/>
        </p:nvSpPr>
        <p:spPr>
          <a:xfrm>
            <a:off x="3097241" y="1597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24"/>
          <p:cNvSpPr/>
          <p:nvPr/>
        </p:nvSpPr>
        <p:spPr>
          <a:xfrm rot="10800000">
            <a:off x="106026" y="109794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24"/>
          <p:cNvSpPr/>
          <p:nvPr/>
        </p:nvSpPr>
        <p:spPr>
          <a:xfrm rot="10800000">
            <a:off x="303198" y="109794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8" name="Google Shape;1418;p24"/>
          <p:cNvPicPr preferRelativeResize="0"/>
          <p:nvPr/>
        </p:nvPicPr>
        <p:blipFill rotWithShape="1">
          <a:blip r:embed="rId3">
            <a:alphaModFix/>
          </a:blip>
          <a:srcRect b="0" l="0" r="0" t="0"/>
          <a:stretch/>
        </p:blipFill>
        <p:spPr>
          <a:xfrm>
            <a:off x="1010922" y="1533232"/>
            <a:ext cx="123825" cy="119063"/>
          </a:xfrm>
          <a:prstGeom prst="rect">
            <a:avLst/>
          </a:prstGeom>
          <a:noFill/>
          <a:ln>
            <a:noFill/>
          </a:ln>
        </p:spPr>
      </p:pic>
      <p:sp>
        <p:nvSpPr>
          <p:cNvPr id="1419" name="Google Shape;1419;p24"/>
          <p:cNvSpPr/>
          <p:nvPr/>
        </p:nvSpPr>
        <p:spPr>
          <a:xfrm rot="2409144">
            <a:off x="359427" y="63034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0" name="Google Shape;1420;p24"/>
          <p:cNvSpPr/>
          <p:nvPr/>
        </p:nvSpPr>
        <p:spPr>
          <a:xfrm rot="2409144">
            <a:off x="639678" y="1316038"/>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24"/>
          <p:cNvSpPr/>
          <p:nvPr/>
        </p:nvSpPr>
        <p:spPr>
          <a:xfrm>
            <a:off x="201192" y="2370153"/>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24"/>
          <p:cNvSpPr/>
          <p:nvPr/>
        </p:nvSpPr>
        <p:spPr>
          <a:xfrm rot="10800000">
            <a:off x="569433" y="194856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24"/>
          <p:cNvSpPr/>
          <p:nvPr/>
        </p:nvSpPr>
        <p:spPr>
          <a:xfrm>
            <a:off x="76918" y="18415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24"/>
          <p:cNvSpPr/>
          <p:nvPr/>
        </p:nvSpPr>
        <p:spPr>
          <a:xfrm>
            <a:off x="361326" y="144198"/>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24"/>
          <p:cNvSpPr/>
          <p:nvPr/>
        </p:nvSpPr>
        <p:spPr>
          <a:xfrm>
            <a:off x="9096164" y="5782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24"/>
          <p:cNvSpPr/>
          <p:nvPr/>
        </p:nvSpPr>
        <p:spPr>
          <a:xfrm>
            <a:off x="10594990" y="70688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27" name="Google Shape;1427;p24"/>
          <p:cNvPicPr preferRelativeResize="0"/>
          <p:nvPr/>
        </p:nvPicPr>
        <p:blipFill rotWithShape="1">
          <a:blip r:embed="rId3">
            <a:alphaModFix/>
          </a:blip>
          <a:srcRect b="0" l="0" r="0" t="0"/>
          <a:stretch/>
        </p:blipFill>
        <p:spPr>
          <a:xfrm>
            <a:off x="8428475" y="170137"/>
            <a:ext cx="106832" cy="102723"/>
          </a:xfrm>
          <a:prstGeom prst="rect">
            <a:avLst/>
          </a:prstGeom>
          <a:noFill/>
          <a:ln>
            <a:noFill/>
          </a:ln>
        </p:spPr>
      </p:pic>
      <p:pic>
        <p:nvPicPr>
          <p:cNvPr id="1428" name="Google Shape;1428;p24"/>
          <p:cNvPicPr preferRelativeResize="0"/>
          <p:nvPr/>
        </p:nvPicPr>
        <p:blipFill rotWithShape="1">
          <a:blip r:embed="rId3">
            <a:alphaModFix/>
          </a:blip>
          <a:srcRect b="0" l="0" r="0" t="0"/>
          <a:stretch/>
        </p:blipFill>
        <p:spPr>
          <a:xfrm>
            <a:off x="9566519" y="221498"/>
            <a:ext cx="89037" cy="85613"/>
          </a:xfrm>
          <a:prstGeom prst="rect">
            <a:avLst/>
          </a:prstGeom>
          <a:noFill/>
          <a:ln>
            <a:noFill/>
          </a:ln>
        </p:spPr>
      </p:pic>
      <p:sp>
        <p:nvSpPr>
          <p:cNvPr id="1429" name="Google Shape;1429;p24"/>
          <p:cNvSpPr/>
          <p:nvPr/>
        </p:nvSpPr>
        <p:spPr>
          <a:xfrm>
            <a:off x="5260108" y="123978"/>
            <a:ext cx="140305" cy="132256"/>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24"/>
          <p:cNvSpPr/>
          <p:nvPr/>
        </p:nvSpPr>
        <p:spPr>
          <a:xfrm rot="10800000">
            <a:off x="3227066" y="181799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24"/>
          <p:cNvSpPr/>
          <p:nvPr/>
        </p:nvSpPr>
        <p:spPr>
          <a:xfrm rot="10800000">
            <a:off x="3830715" y="124475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24"/>
          <p:cNvSpPr/>
          <p:nvPr/>
        </p:nvSpPr>
        <p:spPr>
          <a:xfrm rot="10800000">
            <a:off x="4856722" y="73476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24"/>
          <p:cNvSpPr/>
          <p:nvPr/>
        </p:nvSpPr>
        <p:spPr>
          <a:xfrm rot="10800000">
            <a:off x="6158256" y="30048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24"/>
          <p:cNvSpPr/>
          <p:nvPr/>
        </p:nvSpPr>
        <p:spPr>
          <a:xfrm rot="10800000">
            <a:off x="11837252" y="464368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24"/>
          <p:cNvSpPr/>
          <p:nvPr/>
        </p:nvSpPr>
        <p:spPr>
          <a:xfrm>
            <a:off x="10413433" y="6778867"/>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24"/>
          <p:cNvSpPr/>
          <p:nvPr/>
        </p:nvSpPr>
        <p:spPr>
          <a:xfrm>
            <a:off x="6791913" y="6312561"/>
            <a:ext cx="140305" cy="132256"/>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24"/>
          <p:cNvSpPr/>
          <p:nvPr/>
        </p:nvSpPr>
        <p:spPr>
          <a:xfrm rot="10800000">
            <a:off x="9014603" y="678262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24"/>
          <p:cNvSpPr/>
          <p:nvPr/>
        </p:nvSpPr>
        <p:spPr>
          <a:xfrm rot="10800000">
            <a:off x="8017843" y="7166711"/>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24"/>
          <p:cNvSpPr/>
          <p:nvPr/>
        </p:nvSpPr>
        <p:spPr>
          <a:xfrm rot="10800000">
            <a:off x="8653466" y="626052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24"/>
          <p:cNvSpPr/>
          <p:nvPr/>
        </p:nvSpPr>
        <p:spPr>
          <a:xfrm rot="10800000">
            <a:off x="9551239" y="621337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24"/>
          <p:cNvSpPr/>
          <p:nvPr/>
        </p:nvSpPr>
        <p:spPr>
          <a:xfrm>
            <a:off x="9178640" y="6368927"/>
            <a:ext cx="129799" cy="12344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24"/>
          <p:cNvSpPr/>
          <p:nvPr/>
        </p:nvSpPr>
        <p:spPr>
          <a:xfrm>
            <a:off x="7209061" y="6754696"/>
            <a:ext cx="136236" cy="129565"/>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43" name="Google Shape;1443;p24"/>
          <p:cNvPicPr preferRelativeResize="0"/>
          <p:nvPr/>
        </p:nvPicPr>
        <p:blipFill rotWithShape="1">
          <a:blip r:embed="rId4">
            <a:alphaModFix/>
          </a:blip>
          <a:srcRect b="0" l="0" r="0" t="0"/>
          <a:stretch/>
        </p:blipFill>
        <p:spPr>
          <a:xfrm>
            <a:off x="2128956" y="2233245"/>
            <a:ext cx="123825" cy="119063"/>
          </a:xfrm>
          <a:prstGeom prst="rect">
            <a:avLst/>
          </a:prstGeom>
          <a:noFill/>
          <a:ln>
            <a:noFill/>
          </a:ln>
        </p:spPr>
      </p:pic>
      <p:sp>
        <p:nvSpPr>
          <p:cNvPr id="1444" name="Google Shape;1444;p24"/>
          <p:cNvSpPr/>
          <p:nvPr/>
        </p:nvSpPr>
        <p:spPr>
          <a:xfrm>
            <a:off x="7978048" y="6395914"/>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24"/>
          <p:cNvSpPr/>
          <p:nvPr/>
        </p:nvSpPr>
        <p:spPr>
          <a:xfrm>
            <a:off x="10140915" y="6360115"/>
            <a:ext cx="140305" cy="132256"/>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24"/>
          <p:cNvSpPr/>
          <p:nvPr/>
        </p:nvSpPr>
        <p:spPr>
          <a:xfrm rot="10800000">
            <a:off x="11500534" y="668256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24"/>
          <p:cNvSpPr/>
          <p:nvPr/>
        </p:nvSpPr>
        <p:spPr>
          <a:xfrm rot="10800000">
            <a:off x="9737529" y="697090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48" name="Google Shape;1448;p24"/>
          <p:cNvGrpSpPr/>
          <p:nvPr/>
        </p:nvGrpSpPr>
        <p:grpSpPr>
          <a:xfrm>
            <a:off x="1133275" y="3805588"/>
            <a:ext cx="3160116" cy="1998856"/>
            <a:chOff x="1219284" y="4091162"/>
            <a:chExt cx="2460000" cy="1998856"/>
          </a:xfrm>
        </p:grpSpPr>
        <p:sp>
          <p:nvSpPr>
            <p:cNvPr id="1449" name="Google Shape;1449;p24"/>
            <p:cNvSpPr txBox="1"/>
            <p:nvPr/>
          </p:nvSpPr>
          <p:spPr>
            <a:xfrm>
              <a:off x="1463189" y="4091162"/>
              <a:ext cx="19722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Correlation</a:t>
              </a:r>
              <a:endParaRPr sz="2300"/>
            </a:p>
          </p:txBody>
        </p:sp>
        <p:sp>
          <p:nvSpPr>
            <p:cNvPr id="1450" name="Google Shape;1450;p24"/>
            <p:cNvSpPr txBox="1"/>
            <p:nvPr/>
          </p:nvSpPr>
          <p:spPr>
            <a:xfrm>
              <a:off x="1219284" y="4612518"/>
              <a:ext cx="2460000"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n-IN" sz="1800">
                  <a:solidFill>
                    <a:schemeClr val="dk1"/>
                  </a:solidFill>
                  <a:latin typeface="Roboto"/>
                  <a:ea typeface="Roboto"/>
                  <a:cs typeface="Roboto"/>
                  <a:sym typeface="Roboto"/>
                </a:rPr>
                <a:t>Redshift is the most distinguishing feature – stars have low redshift, galaxies have medium redshift, and quasars have high redshift</a:t>
              </a:r>
              <a:endParaRPr sz="2100"/>
            </a:p>
          </p:txBody>
        </p:sp>
      </p:grpSp>
      <p:grpSp>
        <p:nvGrpSpPr>
          <p:cNvPr id="1451" name="Google Shape;1451;p24"/>
          <p:cNvGrpSpPr/>
          <p:nvPr/>
        </p:nvGrpSpPr>
        <p:grpSpPr>
          <a:xfrm>
            <a:off x="4404491" y="2736596"/>
            <a:ext cx="3160104" cy="2327079"/>
            <a:chOff x="4936740" y="4516951"/>
            <a:chExt cx="2360400" cy="2327079"/>
          </a:xfrm>
        </p:grpSpPr>
        <p:sp>
          <p:nvSpPr>
            <p:cNvPr id="1452" name="Google Shape;1452;p24"/>
            <p:cNvSpPr txBox="1"/>
            <p:nvPr/>
          </p:nvSpPr>
          <p:spPr>
            <a:xfrm>
              <a:off x="5152196" y="4516951"/>
              <a:ext cx="18924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Takeaway</a:t>
              </a:r>
              <a:endParaRPr sz="2300"/>
            </a:p>
          </p:txBody>
        </p:sp>
        <p:sp>
          <p:nvSpPr>
            <p:cNvPr id="1453" name="Google Shape;1453;p24"/>
            <p:cNvSpPr txBox="1"/>
            <p:nvPr/>
          </p:nvSpPr>
          <p:spPr>
            <a:xfrm>
              <a:off x="4936740" y="5089331"/>
              <a:ext cx="2360400" cy="175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Roboto"/>
                  <a:ea typeface="Roboto"/>
                  <a:cs typeface="Roboto"/>
                  <a:sym typeface="Roboto"/>
                </a:rPr>
                <a:t>Because of its direct correlation with our target variables, we decided to remove the redshift column from our features to help mitigate data leakage</a:t>
              </a:r>
              <a:endParaRPr sz="2100"/>
            </a:p>
          </p:txBody>
        </p:sp>
      </p:grpSp>
      <p:grpSp>
        <p:nvGrpSpPr>
          <p:cNvPr id="1454" name="Google Shape;1454;p24"/>
          <p:cNvGrpSpPr/>
          <p:nvPr/>
        </p:nvGrpSpPr>
        <p:grpSpPr>
          <a:xfrm>
            <a:off x="8063551" y="2042468"/>
            <a:ext cx="3607635" cy="1959730"/>
            <a:chOff x="7919284" y="4060710"/>
            <a:chExt cx="2360400" cy="1959730"/>
          </a:xfrm>
        </p:grpSpPr>
        <p:sp>
          <p:nvSpPr>
            <p:cNvPr id="1455" name="Google Shape;1455;p24"/>
            <p:cNvSpPr txBox="1"/>
            <p:nvPr/>
          </p:nvSpPr>
          <p:spPr>
            <a:xfrm>
              <a:off x="8153276" y="4060710"/>
              <a:ext cx="18924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Fun fact</a:t>
              </a:r>
              <a:endParaRPr sz="2300"/>
            </a:p>
          </p:txBody>
        </p:sp>
        <p:sp>
          <p:nvSpPr>
            <p:cNvPr id="1456" name="Google Shape;1456;p24"/>
            <p:cNvSpPr txBox="1"/>
            <p:nvPr/>
          </p:nvSpPr>
          <p:spPr>
            <a:xfrm>
              <a:off x="7919284" y="4542939"/>
              <a:ext cx="23604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Roboto"/>
                  <a:ea typeface="Roboto"/>
                  <a:cs typeface="Roboto"/>
                  <a:sym typeface="Roboto"/>
                </a:rPr>
                <a:t>There’s a giant space blob of alcohol on a distant cloud of gas called, Sagittarius B2. There’s enough alcohol to make 400 trillion pints of beer</a:t>
              </a:r>
              <a:endParaRPr sz="1800">
                <a:latin typeface="Roboto"/>
                <a:ea typeface="Roboto"/>
                <a:cs typeface="Roboto"/>
                <a:sym typeface="Roboto"/>
              </a:endParaRPr>
            </a:p>
          </p:txBody>
        </p:sp>
      </p:grpSp>
      <p:sp>
        <p:nvSpPr>
          <p:cNvPr id="1457" name="Google Shape;1457;p24"/>
          <p:cNvSpPr/>
          <p:nvPr/>
        </p:nvSpPr>
        <p:spPr>
          <a:xfrm rot="10800000">
            <a:off x="11366449" y="516636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24"/>
          <p:cNvSpPr/>
          <p:nvPr/>
        </p:nvSpPr>
        <p:spPr>
          <a:xfrm rot="10800000">
            <a:off x="637939" y="317034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24"/>
          <p:cNvSpPr/>
          <p:nvPr/>
        </p:nvSpPr>
        <p:spPr>
          <a:xfrm rot="10800000">
            <a:off x="167136" y="369302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24"/>
          <p:cNvSpPr/>
          <p:nvPr/>
        </p:nvSpPr>
        <p:spPr>
          <a:xfrm>
            <a:off x="10988460" y="5757772"/>
            <a:ext cx="140305" cy="132256"/>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24"/>
          <p:cNvSpPr/>
          <p:nvPr/>
        </p:nvSpPr>
        <p:spPr>
          <a:xfrm rot="10800000">
            <a:off x="11837252" y="5823301"/>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24"/>
          <p:cNvSpPr/>
          <p:nvPr/>
        </p:nvSpPr>
        <p:spPr>
          <a:xfrm rot="10800000">
            <a:off x="5451269" y="6658996"/>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24"/>
          <p:cNvSpPr/>
          <p:nvPr/>
        </p:nvSpPr>
        <p:spPr>
          <a:xfrm rot="2409144">
            <a:off x="-94083" y="560362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4" name="Google Shape;1464;p24"/>
          <p:cNvSpPr/>
          <p:nvPr/>
        </p:nvSpPr>
        <p:spPr>
          <a:xfrm>
            <a:off x="1844146" y="6483649"/>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24"/>
          <p:cNvSpPr/>
          <p:nvPr/>
        </p:nvSpPr>
        <p:spPr>
          <a:xfrm rot="10800000">
            <a:off x="213389" y="4513911"/>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24"/>
          <p:cNvSpPr/>
          <p:nvPr/>
        </p:nvSpPr>
        <p:spPr>
          <a:xfrm>
            <a:off x="-279126" y="44069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24"/>
          <p:cNvSpPr/>
          <p:nvPr/>
        </p:nvSpPr>
        <p:spPr>
          <a:xfrm rot="10800000">
            <a:off x="886396" y="847558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24"/>
          <p:cNvSpPr/>
          <p:nvPr/>
        </p:nvSpPr>
        <p:spPr>
          <a:xfrm rot="10800000">
            <a:off x="2697895" y="6668071"/>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9" name="Google Shape;1469;p24" title="maxresdefault.jpg"/>
          <p:cNvPicPr preferRelativeResize="0"/>
          <p:nvPr>
            <p:ph idx="2" type="pic"/>
          </p:nvPr>
        </p:nvPicPr>
        <p:blipFill rotWithShape="1">
          <a:blip r:embed="rId5">
            <a:alphaModFix/>
          </a:blip>
          <a:srcRect b="0" l="21875" r="21875" t="0"/>
          <a:stretch/>
        </p:blipFill>
        <p:spPr>
          <a:xfrm>
            <a:off x="9310058" y="834434"/>
            <a:ext cx="1167000" cy="1167000"/>
          </a:xfrm>
          <a:prstGeom prst="ellipse">
            <a:avLst/>
          </a:prstGeom>
          <a:noFill/>
          <a:ln cap="flat" cmpd="sng" w="28575">
            <a:solidFill>
              <a:srgbClr val="7030A0"/>
            </a:solidFill>
            <a:prstDash val="solid"/>
            <a:round/>
            <a:headEnd len="sm" w="sm" type="none"/>
            <a:tailEnd len="sm" w="sm" type="none"/>
          </a:ln>
        </p:spPr>
      </p:pic>
      <p:pic>
        <p:nvPicPr>
          <p:cNvPr id="1470" name="Google Shape;1470;p24" title="R.jpg"/>
          <p:cNvPicPr preferRelativeResize="0"/>
          <p:nvPr>
            <p:ph idx="3" type="pic"/>
          </p:nvPr>
        </p:nvPicPr>
        <p:blipFill rotWithShape="1">
          <a:blip r:embed="rId6">
            <a:alphaModFix/>
          </a:blip>
          <a:srcRect b="0" l="12502" r="12495" t="0"/>
          <a:stretch/>
        </p:blipFill>
        <p:spPr>
          <a:xfrm>
            <a:off x="5401044" y="1505123"/>
            <a:ext cx="1167000" cy="1167000"/>
          </a:xfrm>
          <a:prstGeom prst="ellipse">
            <a:avLst/>
          </a:prstGeom>
          <a:noFill/>
          <a:ln cap="flat" cmpd="sng" w="28575">
            <a:solidFill>
              <a:srgbClr val="7030A0"/>
            </a:solidFill>
            <a:prstDash val="solid"/>
            <a:round/>
            <a:headEnd len="sm" w="sm" type="none"/>
            <a:tailEnd len="sm" w="sm" type="none"/>
          </a:ln>
        </p:spPr>
      </p:pic>
      <p:pic>
        <p:nvPicPr>
          <p:cNvPr id="1471" name="Google Shape;1471;p24" title="R (1).jpg"/>
          <p:cNvPicPr preferRelativeResize="0"/>
          <p:nvPr>
            <p:ph idx="4" type="pic"/>
          </p:nvPr>
        </p:nvPicPr>
        <p:blipFill rotWithShape="1">
          <a:blip r:embed="rId7">
            <a:alphaModFix/>
          </a:blip>
          <a:srcRect b="6612" l="0" r="0" t="6612"/>
          <a:stretch/>
        </p:blipFill>
        <p:spPr>
          <a:xfrm>
            <a:off x="2125379" y="2533912"/>
            <a:ext cx="1167000" cy="1167000"/>
          </a:xfrm>
          <a:prstGeom prst="ellipse">
            <a:avLst/>
          </a:prstGeom>
          <a:noFill/>
          <a:ln cap="flat" cmpd="sng" w="28575">
            <a:solidFill>
              <a:srgbClr val="7030A0"/>
            </a:solidFill>
            <a:prstDash val="solid"/>
            <a:round/>
            <a:headEnd len="sm" w="sm" type="none"/>
            <a:tailEnd len="sm" w="sm" type="none"/>
          </a:ln>
        </p:spPr>
      </p:pic>
      <p:sp>
        <p:nvSpPr>
          <p:cNvPr id="1472" name="Google Shape;1472;p24"/>
          <p:cNvSpPr/>
          <p:nvPr/>
        </p:nvSpPr>
        <p:spPr>
          <a:xfrm flipH="1" rot="-5198012">
            <a:off x="-3728868" y="2321505"/>
            <a:ext cx="7930224" cy="2453969"/>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73" name="Google Shape;1473;p24"/>
          <p:cNvGrpSpPr/>
          <p:nvPr/>
        </p:nvGrpSpPr>
        <p:grpSpPr>
          <a:xfrm rot="-2411785">
            <a:off x="-307632" y="-306239"/>
            <a:ext cx="2613836" cy="2049817"/>
            <a:chOff x="-3401641" y="4276643"/>
            <a:chExt cx="2332683" cy="1829332"/>
          </a:xfrm>
        </p:grpSpPr>
        <p:sp>
          <p:nvSpPr>
            <p:cNvPr id="1474" name="Google Shape;1474;p24"/>
            <p:cNvSpPr/>
            <p:nvPr/>
          </p:nvSpPr>
          <p:spPr>
            <a:xfrm rot="10800000">
              <a:off x="-1114677" y="523849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5" name="Google Shape;1475;p24"/>
            <p:cNvSpPr/>
            <p:nvPr/>
          </p:nvSpPr>
          <p:spPr>
            <a:xfrm rot="10800000">
              <a:off x="-1692956" y="5530881"/>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24"/>
            <p:cNvSpPr/>
            <p:nvPr/>
          </p:nvSpPr>
          <p:spPr>
            <a:xfrm rot="-2304406">
              <a:off x="-3126349" y="4575863"/>
              <a:ext cx="1045004" cy="1045720"/>
            </a:xfrm>
            <a:custGeom>
              <a:rect b="b" l="l" r="r" t="t"/>
              <a:pathLst>
                <a:path extrusionOk="0" h="1045722" w="1045004">
                  <a:moveTo>
                    <a:pt x="797705" y="966383"/>
                  </a:moveTo>
                  <a:cubicBezTo>
                    <a:pt x="759933" y="989926"/>
                    <a:pt x="719323" y="1008552"/>
                    <a:pt x="676851" y="1021829"/>
                  </a:cubicBezTo>
                  <a:cubicBezTo>
                    <a:pt x="645619" y="1031727"/>
                    <a:pt x="613478" y="1038462"/>
                    <a:pt x="580903" y="1041971"/>
                  </a:cubicBezTo>
                  <a:cubicBezTo>
                    <a:pt x="380411" y="1064886"/>
                    <a:pt x="184661" y="970173"/>
                    <a:pt x="78210" y="798747"/>
                  </a:cubicBezTo>
                  <a:cubicBezTo>
                    <a:pt x="36626" y="732211"/>
                    <a:pt x="10636" y="657143"/>
                    <a:pt x="2189" y="579129"/>
                  </a:cubicBezTo>
                  <a:cubicBezTo>
                    <a:pt x="2189" y="575881"/>
                    <a:pt x="2189" y="572848"/>
                    <a:pt x="2189" y="569816"/>
                  </a:cubicBezTo>
                  <a:cubicBezTo>
                    <a:pt x="-1991" y="522298"/>
                    <a:pt x="348" y="474411"/>
                    <a:pt x="9120" y="427520"/>
                  </a:cubicBezTo>
                  <a:cubicBezTo>
                    <a:pt x="14036" y="400035"/>
                    <a:pt x="21292" y="373006"/>
                    <a:pt x="30778" y="346734"/>
                  </a:cubicBezTo>
                  <a:lnTo>
                    <a:pt x="34676" y="335904"/>
                  </a:lnTo>
                  <a:cubicBezTo>
                    <a:pt x="41001" y="318795"/>
                    <a:pt x="48235" y="302009"/>
                    <a:pt x="56335" y="285657"/>
                  </a:cubicBezTo>
                  <a:cubicBezTo>
                    <a:pt x="60234" y="277860"/>
                    <a:pt x="64349" y="270063"/>
                    <a:pt x="68680" y="262482"/>
                  </a:cubicBezTo>
                  <a:cubicBezTo>
                    <a:pt x="76694" y="248405"/>
                    <a:pt x="85574" y="234760"/>
                    <a:pt x="95104" y="221331"/>
                  </a:cubicBezTo>
                  <a:cubicBezTo>
                    <a:pt x="104092" y="208250"/>
                    <a:pt x="113773" y="195666"/>
                    <a:pt x="124126" y="183645"/>
                  </a:cubicBezTo>
                  <a:cubicBezTo>
                    <a:pt x="148059" y="155598"/>
                    <a:pt x="174850" y="130128"/>
                    <a:pt x="204046" y="107624"/>
                  </a:cubicBezTo>
                  <a:cubicBezTo>
                    <a:pt x="217474" y="97445"/>
                    <a:pt x="231552" y="87698"/>
                    <a:pt x="247363" y="78602"/>
                  </a:cubicBezTo>
                  <a:cubicBezTo>
                    <a:pt x="257542" y="72321"/>
                    <a:pt x="267722" y="66473"/>
                    <a:pt x="277901" y="60842"/>
                  </a:cubicBezTo>
                  <a:cubicBezTo>
                    <a:pt x="489007" y="-51414"/>
                    <a:pt x="749342" y="-6104"/>
                    <a:pt x="910113" y="170867"/>
                  </a:cubicBezTo>
                  <a:cubicBezTo>
                    <a:pt x="931229" y="194193"/>
                    <a:pt x="950202" y="219339"/>
                    <a:pt x="966858" y="246022"/>
                  </a:cubicBezTo>
                  <a:cubicBezTo>
                    <a:pt x="1004652" y="306558"/>
                    <a:pt x="1029581" y="374240"/>
                    <a:pt x="1040063" y="444846"/>
                  </a:cubicBezTo>
                  <a:cubicBezTo>
                    <a:pt x="1046886" y="493189"/>
                    <a:pt x="1046886" y="542267"/>
                    <a:pt x="1040063" y="590608"/>
                  </a:cubicBezTo>
                  <a:cubicBezTo>
                    <a:pt x="1029776" y="668557"/>
                    <a:pt x="1002010" y="743193"/>
                    <a:pt x="958844" y="808925"/>
                  </a:cubicBezTo>
                  <a:cubicBezTo>
                    <a:pt x="948036" y="825494"/>
                    <a:pt x="936233" y="841392"/>
                    <a:pt x="923541" y="856574"/>
                  </a:cubicBezTo>
                  <a:cubicBezTo>
                    <a:pt x="907882" y="875461"/>
                    <a:pt x="890858" y="893199"/>
                    <a:pt x="872643" y="909638"/>
                  </a:cubicBezTo>
                  <a:lnTo>
                    <a:pt x="872643" y="909638"/>
                  </a:lnTo>
                  <a:lnTo>
                    <a:pt x="855966" y="923716"/>
                  </a:lnTo>
                  <a:lnTo>
                    <a:pt x="850335" y="928481"/>
                  </a:lnTo>
                  <a:cubicBezTo>
                    <a:pt x="833636" y="942255"/>
                    <a:pt x="816050" y="954904"/>
                    <a:pt x="797705" y="966383"/>
                  </a:cubicBezTo>
                  <a:close/>
                </a:path>
              </a:pathLst>
            </a:custGeom>
            <a:solidFill>
              <a:srgbClr val="FBC0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7" name="Google Shape;1477;p24"/>
            <p:cNvSpPr/>
            <p:nvPr/>
          </p:nvSpPr>
          <p:spPr>
            <a:xfrm rot="-2304406">
              <a:off x="-2897214" y="5227943"/>
              <a:ext cx="578715" cy="475541"/>
            </a:xfrm>
            <a:custGeom>
              <a:rect b="b" l="l" r="r" t="t"/>
              <a:pathLst>
                <a:path extrusionOk="0" h="475541" w="578714">
                  <a:moveTo>
                    <a:pt x="578890" y="471789"/>
                  </a:moveTo>
                  <a:cubicBezTo>
                    <a:pt x="378398" y="494704"/>
                    <a:pt x="182649" y="399991"/>
                    <a:pt x="76197" y="228565"/>
                  </a:cubicBezTo>
                  <a:cubicBezTo>
                    <a:pt x="34613" y="162030"/>
                    <a:pt x="8623" y="86961"/>
                    <a:pt x="176" y="8948"/>
                  </a:cubicBezTo>
                  <a:cubicBezTo>
                    <a:pt x="176" y="5699"/>
                    <a:pt x="176" y="2667"/>
                    <a:pt x="176" y="-365"/>
                  </a:cubicBezTo>
                  <a:cubicBezTo>
                    <a:pt x="37797" y="522"/>
                    <a:pt x="74919" y="8536"/>
                    <a:pt x="109551" y="23242"/>
                  </a:cubicBezTo>
                  <a:cubicBezTo>
                    <a:pt x="171798" y="48972"/>
                    <a:pt x="230124" y="83302"/>
                    <a:pt x="282819" y="125254"/>
                  </a:cubicBezTo>
                  <a:cubicBezTo>
                    <a:pt x="315567" y="151785"/>
                    <a:pt x="346257" y="180743"/>
                    <a:pt x="374651" y="211888"/>
                  </a:cubicBezTo>
                  <a:cubicBezTo>
                    <a:pt x="394793" y="233546"/>
                    <a:pt x="414069" y="255204"/>
                    <a:pt x="432913" y="278812"/>
                  </a:cubicBezTo>
                  <a:cubicBezTo>
                    <a:pt x="476229" y="331659"/>
                    <a:pt x="516297" y="387105"/>
                    <a:pt x="556582" y="442767"/>
                  </a:cubicBezTo>
                  <a:cubicBezTo>
                    <a:pt x="562863" y="451214"/>
                    <a:pt x="570227" y="461827"/>
                    <a:pt x="578890" y="471789"/>
                  </a:cubicBezTo>
                  <a:close/>
                </a:path>
              </a:pathLst>
            </a:custGeom>
            <a:solidFill>
              <a:srgbClr val="F2AD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8" name="Google Shape;1478;p24"/>
            <p:cNvSpPr/>
            <p:nvPr/>
          </p:nvSpPr>
          <p:spPr>
            <a:xfrm rot="-2304406">
              <a:off x="-3129429" y="4637783"/>
              <a:ext cx="632211" cy="176919"/>
            </a:xfrm>
            <a:custGeom>
              <a:rect b="b" l="l" r="r" t="t"/>
              <a:pathLst>
                <a:path extrusionOk="0" h="176919" w="632211">
                  <a:moveTo>
                    <a:pt x="632387" y="170867"/>
                  </a:moveTo>
                  <a:cubicBezTo>
                    <a:pt x="536635" y="180505"/>
                    <a:pt x="440060" y="177884"/>
                    <a:pt x="344979" y="163070"/>
                  </a:cubicBezTo>
                  <a:cubicBezTo>
                    <a:pt x="257045" y="149641"/>
                    <a:pt x="93091" y="121486"/>
                    <a:pt x="176" y="60842"/>
                  </a:cubicBezTo>
                  <a:cubicBezTo>
                    <a:pt x="211281" y="-51414"/>
                    <a:pt x="471616" y="-6104"/>
                    <a:pt x="632387" y="170867"/>
                  </a:cubicBezTo>
                  <a:close/>
                </a:path>
              </a:pathLst>
            </a:custGeom>
            <a:solidFill>
              <a:srgbClr val="FBD1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24"/>
            <p:cNvSpPr/>
            <p:nvPr/>
          </p:nvSpPr>
          <p:spPr>
            <a:xfrm rot="-2304406">
              <a:off x="-3116695" y="4682260"/>
              <a:ext cx="987762" cy="701300"/>
            </a:xfrm>
            <a:custGeom>
              <a:rect b="b" l="l" r="r" t="t"/>
              <a:pathLst>
                <a:path extrusionOk="0" h="701301" w="987762">
                  <a:moveTo>
                    <a:pt x="903768" y="700936"/>
                  </a:moveTo>
                  <a:lnTo>
                    <a:pt x="794176" y="639426"/>
                  </a:lnTo>
                  <a:lnTo>
                    <a:pt x="595351" y="528102"/>
                  </a:lnTo>
                  <a:lnTo>
                    <a:pt x="298630" y="361981"/>
                  </a:lnTo>
                  <a:lnTo>
                    <a:pt x="247949" y="333609"/>
                  </a:lnTo>
                  <a:cubicBezTo>
                    <a:pt x="204632" y="309567"/>
                    <a:pt x="161315" y="285094"/>
                    <a:pt x="117998" y="259104"/>
                  </a:cubicBezTo>
                  <a:cubicBezTo>
                    <a:pt x="77107" y="234391"/>
                    <a:pt x="37753" y="207188"/>
                    <a:pt x="176" y="177667"/>
                  </a:cubicBezTo>
                  <a:cubicBezTo>
                    <a:pt x="4074" y="169871"/>
                    <a:pt x="8189" y="162073"/>
                    <a:pt x="12521" y="154493"/>
                  </a:cubicBezTo>
                  <a:cubicBezTo>
                    <a:pt x="20535" y="140415"/>
                    <a:pt x="29415" y="126771"/>
                    <a:pt x="38944" y="113342"/>
                  </a:cubicBezTo>
                  <a:cubicBezTo>
                    <a:pt x="47933" y="100260"/>
                    <a:pt x="57614" y="87676"/>
                    <a:pt x="67967" y="75656"/>
                  </a:cubicBezTo>
                  <a:cubicBezTo>
                    <a:pt x="91899" y="47608"/>
                    <a:pt x="118691" y="22138"/>
                    <a:pt x="147886" y="-365"/>
                  </a:cubicBezTo>
                  <a:cubicBezTo>
                    <a:pt x="157200" y="7865"/>
                    <a:pt x="166513" y="15662"/>
                    <a:pt x="176259" y="23459"/>
                  </a:cubicBezTo>
                  <a:cubicBezTo>
                    <a:pt x="346560" y="160471"/>
                    <a:pt x="545905" y="256764"/>
                    <a:pt x="759089" y="305019"/>
                  </a:cubicBezTo>
                  <a:cubicBezTo>
                    <a:pt x="832663" y="321718"/>
                    <a:pt x="907493" y="332287"/>
                    <a:pt x="982821" y="336641"/>
                  </a:cubicBezTo>
                  <a:cubicBezTo>
                    <a:pt x="989644" y="384983"/>
                    <a:pt x="989644" y="434061"/>
                    <a:pt x="982821" y="482402"/>
                  </a:cubicBezTo>
                  <a:cubicBezTo>
                    <a:pt x="973205" y="560265"/>
                    <a:pt x="946197" y="634943"/>
                    <a:pt x="903768" y="700936"/>
                  </a:cubicBezTo>
                  <a:close/>
                </a:path>
              </a:pathLst>
            </a:custGeom>
            <a:solidFill>
              <a:srgbClr val="FF98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0" name="Google Shape;1480;p24"/>
            <p:cNvSpPr/>
            <p:nvPr/>
          </p:nvSpPr>
          <p:spPr>
            <a:xfrm rot="-2304406">
              <a:off x="-3010737" y="4931129"/>
              <a:ext cx="874783" cy="685922"/>
            </a:xfrm>
            <a:custGeom>
              <a:rect b="b" l="l" r="r" t="t"/>
              <a:pathLst>
                <a:path extrusionOk="0" h="685924" w="874783">
                  <a:moveTo>
                    <a:pt x="797639" y="630113"/>
                  </a:moveTo>
                  <a:cubicBezTo>
                    <a:pt x="759866" y="653656"/>
                    <a:pt x="719257" y="672282"/>
                    <a:pt x="676784" y="685559"/>
                  </a:cubicBezTo>
                  <a:cubicBezTo>
                    <a:pt x="640831" y="636611"/>
                    <a:pt x="608560" y="584197"/>
                    <a:pt x="557230" y="553009"/>
                  </a:cubicBezTo>
                  <a:cubicBezTo>
                    <a:pt x="518331" y="532888"/>
                    <a:pt x="476638" y="518637"/>
                    <a:pt x="433560" y="510775"/>
                  </a:cubicBezTo>
                  <a:cubicBezTo>
                    <a:pt x="416016" y="506422"/>
                    <a:pt x="398733" y="501072"/>
                    <a:pt x="381796" y="494748"/>
                  </a:cubicBezTo>
                  <a:cubicBezTo>
                    <a:pt x="269605" y="451431"/>
                    <a:pt x="194233" y="345954"/>
                    <a:pt x="91139" y="285094"/>
                  </a:cubicBezTo>
                  <a:cubicBezTo>
                    <a:pt x="62398" y="268806"/>
                    <a:pt x="32683" y="254339"/>
                    <a:pt x="2122" y="241777"/>
                  </a:cubicBezTo>
                  <a:cubicBezTo>
                    <a:pt x="2122" y="238528"/>
                    <a:pt x="2122" y="235496"/>
                    <a:pt x="2122" y="232463"/>
                  </a:cubicBezTo>
                  <a:cubicBezTo>
                    <a:pt x="-1949" y="185292"/>
                    <a:pt x="368" y="137794"/>
                    <a:pt x="9053" y="91250"/>
                  </a:cubicBezTo>
                  <a:cubicBezTo>
                    <a:pt x="13970" y="63765"/>
                    <a:pt x="21225" y="36736"/>
                    <a:pt x="30712" y="10464"/>
                  </a:cubicBezTo>
                  <a:lnTo>
                    <a:pt x="34610" y="-365"/>
                  </a:lnTo>
                  <a:cubicBezTo>
                    <a:pt x="108033" y="49666"/>
                    <a:pt x="174741" y="126120"/>
                    <a:pt x="243182" y="162507"/>
                  </a:cubicBezTo>
                  <a:lnTo>
                    <a:pt x="245780" y="163806"/>
                  </a:lnTo>
                  <a:cubicBezTo>
                    <a:pt x="322235" y="203875"/>
                    <a:pt x="407786" y="233980"/>
                    <a:pt x="463882" y="299605"/>
                  </a:cubicBezTo>
                  <a:cubicBezTo>
                    <a:pt x="493121" y="333392"/>
                    <a:pt x="513479" y="376059"/>
                    <a:pt x="550515" y="402050"/>
                  </a:cubicBezTo>
                  <a:cubicBezTo>
                    <a:pt x="602496" y="439302"/>
                    <a:pt x="672886" y="433238"/>
                    <a:pt x="733963" y="451864"/>
                  </a:cubicBezTo>
                  <a:cubicBezTo>
                    <a:pt x="742085" y="454203"/>
                    <a:pt x="750055" y="457105"/>
                    <a:pt x="757787" y="460527"/>
                  </a:cubicBezTo>
                  <a:cubicBezTo>
                    <a:pt x="778103" y="469927"/>
                    <a:pt x="796686" y="482662"/>
                    <a:pt x="812800" y="498213"/>
                  </a:cubicBezTo>
                  <a:lnTo>
                    <a:pt x="812800" y="498213"/>
                  </a:lnTo>
                  <a:cubicBezTo>
                    <a:pt x="835714" y="520954"/>
                    <a:pt x="856052" y="546165"/>
                    <a:pt x="873444" y="573368"/>
                  </a:cubicBezTo>
                  <a:lnTo>
                    <a:pt x="874959" y="575534"/>
                  </a:lnTo>
                  <a:lnTo>
                    <a:pt x="873227" y="573584"/>
                  </a:lnTo>
                  <a:lnTo>
                    <a:pt x="856550" y="587663"/>
                  </a:lnTo>
                  <a:lnTo>
                    <a:pt x="850919" y="592428"/>
                  </a:lnTo>
                  <a:cubicBezTo>
                    <a:pt x="834003" y="606137"/>
                    <a:pt x="816200" y="618721"/>
                    <a:pt x="797639" y="630113"/>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1" name="Google Shape;1481;p24"/>
            <p:cNvSpPr/>
            <p:nvPr/>
          </p:nvSpPr>
          <p:spPr>
            <a:xfrm rot="-2304406">
              <a:off x="-3073838" y="4823746"/>
              <a:ext cx="914422" cy="702599"/>
            </a:xfrm>
            <a:custGeom>
              <a:rect b="b" l="l" r="r" t="t"/>
              <a:pathLst>
                <a:path extrusionOk="0" h="702600" w="914421">
                  <a:moveTo>
                    <a:pt x="847456" y="702236"/>
                  </a:moveTo>
                  <a:cubicBezTo>
                    <a:pt x="824043" y="688374"/>
                    <a:pt x="801540" y="673040"/>
                    <a:pt x="780098" y="656320"/>
                  </a:cubicBezTo>
                  <a:cubicBezTo>
                    <a:pt x="736023" y="626150"/>
                    <a:pt x="688829" y="600809"/>
                    <a:pt x="639318" y="580732"/>
                  </a:cubicBezTo>
                  <a:cubicBezTo>
                    <a:pt x="512182" y="526586"/>
                    <a:pt x="374868" y="489983"/>
                    <a:pt x="276321" y="394685"/>
                  </a:cubicBezTo>
                  <a:cubicBezTo>
                    <a:pt x="216544" y="337074"/>
                    <a:pt x="171278" y="258020"/>
                    <a:pt x="93741" y="228348"/>
                  </a:cubicBezTo>
                  <a:cubicBezTo>
                    <a:pt x="75742" y="222046"/>
                    <a:pt x="57289" y="217194"/>
                    <a:pt x="38511" y="213837"/>
                  </a:cubicBezTo>
                  <a:cubicBezTo>
                    <a:pt x="25733" y="211455"/>
                    <a:pt x="12738" y="209072"/>
                    <a:pt x="176" y="205823"/>
                  </a:cubicBezTo>
                  <a:cubicBezTo>
                    <a:pt x="5092" y="178339"/>
                    <a:pt x="12348" y="151309"/>
                    <a:pt x="21834" y="125037"/>
                  </a:cubicBezTo>
                  <a:lnTo>
                    <a:pt x="25733" y="114208"/>
                  </a:lnTo>
                  <a:cubicBezTo>
                    <a:pt x="32057" y="97098"/>
                    <a:pt x="39291" y="80313"/>
                    <a:pt x="47391" y="63960"/>
                  </a:cubicBezTo>
                  <a:cubicBezTo>
                    <a:pt x="51290" y="56164"/>
                    <a:pt x="55405" y="48366"/>
                    <a:pt x="59737" y="40786"/>
                  </a:cubicBezTo>
                  <a:cubicBezTo>
                    <a:pt x="67750" y="26708"/>
                    <a:pt x="76630" y="13063"/>
                    <a:pt x="86160" y="-365"/>
                  </a:cubicBezTo>
                  <a:cubicBezTo>
                    <a:pt x="126142" y="14752"/>
                    <a:pt x="163156" y="36736"/>
                    <a:pt x="195535" y="64610"/>
                  </a:cubicBezTo>
                  <a:cubicBezTo>
                    <a:pt x="254013" y="117457"/>
                    <a:pt x="297980" y="184381"/>
                    <a:pt x="344762" y="247841"/>
                  </a:cubicBezTo>
                  <a:cubicBezTo>
                    <a:pt x="345845" y="249357"/>
                    <a:pt x="347145" y="250873"/>
                    <a:pt x="348011" y="252389"/>
                  </a:cubicBezTo>
                  <a:cubicBezTo>
                    <a:pt x="396093" y="317365"/>
                    <a:pt x="450456" y="380607"/>
                    <a:pt x="522362" y="417210"/>
                  </a:cubicBezTo>
                  <a:cubicBezTo>
                    <a:pt x="594268" y="453813"/>
                    <a:pt x="684367" y="463343"/>
                    <a:pt x="746310" y="517056"/>
                  </a:cubicBezTo>
                  <a:cubicBezTo>
                    <a:pt x="757811" y="527343"/>
                    <a:pt x="768597" y="538411"/>
                    <a:pt x="778582" y="550193"/>
                  </a:cubicBezTo>
                  <a:cubicBezTo>
                    <a:pt x="807171" y="582897"/>
                    <a:pt x="834027" y="617768"/>
                    <a:pt x="874745" y="628813"/>
                  </a:cubicBezTo>
                  <a:cubicBezTo>
                    <a:pt x="887892" y="631564"/>
                    <a:pt x="901212" y="633449"/>
                    <a:pt x="914597" y="634445"/>
                  </a:cubicBezTo>
                  <a:cubicBezTo>
                    <a:pt x="898938" y="653331"/>
                    <a:pt x="881914" y="671069"/>
                    <a:pt x="863700" y="687508"/>
                  </a:cubicBezTo>
                  <a:lnTo>
                    <a:pt x="865216" y="689674"/>
                  </a:lnTo>
                  <a:lnTo>
                    <a:pt x="863483" y="687724"/>
                  </a:lnTo>
                  <a:close/>
                </a:path>
              </a:pathLst>
            </a:custGeom>
            <a:solidFill>
              <a:srgbClr val="FBD1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24"/>
            <p:cNvSpPr/>
            <p:nvPr/>
          </p:nvSpPr>
          <p:spPr>
            <a:xfrm rot="-2304406">
              <a:off x="-3018098" y="4886662"/>
              <a:ext cx="1040971" cy="698623"/>
            </a:xfrm>
            <a:custGeom>
              <a:rect b="b" l="l" r="r" t="t"/>
              <a:pathLst>
                <a:path extrusionOk="0" h="698624" w="1040970">
                  <a:moveTo>
                    <a:pt x="797705" y="619284"/>
                  </a:moveTo>
                  <a:cubicBezTo>
                    <a:pt x="759933" y="642827"/>
                    <a:pt x="719323" y="661453"/>
                    <a:pt x="676851" y="674730"/>
                  </a:cubicBezTo>
                  <a:cubicBezTo>
                    <a:pt x="645619" y="684628"/>
                    <a:pt x="613478" y="691364"/>
                    <a:pt x="580903" y="694872"/>
                  </a:cubicBezTo>
                  <a:cubicBezTo>
                    <a:pt x="380411" y="717787"/>
                    <a:pt x="184661" y="623074"/>
                    <a:pt x="78210" y="451648"/>
                  </a:cubicBezTo>
                  <a:cubicBezTo>
                    <a:pt x="36626" y="385112"/>
                    <a:pt x="10636" y="310044"/>
                    <a:pt x="2189" y="232030"/>
                  </a:cubicBezTo>
                  <a:cubicBezTo>
                    <a:pt x="2189" y="228782"/>
                    <a:pt x="2189" y="225749"/>
                    <a:pt x="2189" y="222717"/>
                  </a:cubicBezTo>
                  <a:cubicBezTo>
                    <a:pt x="-1991" y="175199"/>
                    <a:pt x="348" y="127312"/>
                    <a:pt x="9120" y="80421"/>
                  </a:cubicBezTo>
                  <a:cubicBezTo>
                    <a:pt x="14036" y="52936"/>
                    <a:pt x="21292" y="25907"/>
                    <a:pt x="30778" y="-365"/>
                  </a:cubicBezTo>
                  <a:cubicBezTo>
                    <a:pt x="34676" y="29502"/>
                    <a:pt x="40178" y="59153"/>
                    <a:pt x="47238" y="88435"/>
                  </a:cubicBezTo>
                  <a:cubicBezTo>
                    <a:pt x="60060" y="143664"/>
                    <a:pt x="82022" y="196381"/>
                    <a:pt x="112214" y="244376"/>
                  </a:cubicBezTo>
                  <a:cubicBezTo>
                    <a:pt x="121462" y="259104"/>
                    <a:pt x="131663" y="273203"/>
                    <a:pt x="142752" y="286610"/>
                  </a:cubicBezTo>
                  <a:cubicBezTo>
                    <a:pt x="204674" y="357216"/>
                    <a:pt x="286153" y="407875"/>
                    <a:pt x="376881" y="432155"/>
                  </a:cubicBezTo>
                  <a:cubicBezTo>
                    <a:pt x="421215" y="444868"/>
                    <a:pt x="466698" y="453142"/>
                    <a:pt x="512679" y="456845"/>
                  </a:cubicBezTo>
                  <a:cubicBezTo>
                    <a:pt x="557967" y="460571"/>
                    <a:pt x="603493" y="460051"/>
                    <a:pt x="648695" y="455329"/>
                  </a:cubicBezTo>
                  <a:cubicBezTo>
                    <a:pt x="677414" y="452427"/>
                    <a:pt x="705916" y="447662"/>
                    <a:pt x="734029" y="441035"/>
                  </a:cubicBezTo>
                  <a:cubicBezTo>
                    <a:pt x="744642" y="438436"/>
                    <a:pt x="755688" y="435837"/>
                    <a:pt x="765434" y="432804"/>
                  </a:cubicBezTo>
                  <a:cubicBezTo>
                    <a:pt x="775180" y="429772"/>
                    <a:pt x="781028" y="428039"/>
                    <a:pt x="788609" y="425224"/>
                  </a:cubicBezTo>
                  <a:cubicBezTo>
                    <a:pt x="809725" y="418358"/>
                    <a:pt x="830366" y="410019"/>
                    <a:pt x="850335" y="400317"/>
                  </a:cubicBezTo>
                  <a:cubicBezTo>
                    <a:pt x="925772" y="364385"/>
                    <a:pt x="991267" y="310542"/>
                    <a:pt x="1041146" y="243509"/>
                  </a:cubicBezTo>
                  <a:cubicBezTo>
                    <a:pt x="1030859" y="321458"/>
                    <a:pt x="1003092" y="396094"/>
                    <a:pt x="959927" y="461827"/>
                  </a:cubicBezTo>
                  <a:cubicBezTo>
                    <a:pt x="949119" y="478396"/>
                    <a:pt x="937316" y="494293"/>
                    <a:pt x="924624" y="509475"/>
                  </a:cubicBezTo>
                  <a:cubicBezTo>
                    <a:pt x="908965" y="528362"/>
                    <a:pt x="891941" y="546100"/>
                    <a:pt x="873726" y="562539"/>
                  </a:cubicBezTo>
                  <a:lnTo>
                    <a:pt x="875242" y="564704"/>
                  </a:lnTo>
                  <a:lnTo>
                    <a:pt x="873510" y="562755"/>
                  </a:lnTo>
                  <a:lnTo>
                    <a:pt x="856833" y="576834"/>
                  </a:lnTo>
                  <a:lnTo>
                    <a:pt x="851202" y="581599"/>
                  </a:lnTo>
                  <a:cubicBezTo>
                    <a:pt x="834221" y="595329"/>
                    <a:pt x="816353" y="607914"/>
                    <a:pt x="797705" y="619284"/>
                  </a:cubicBezTo>
                  <a:close/>
                </a:path>
              </a:pathLst>
            </a:custGeom>
            <a:solidFill>
              <a:srgbClr val="E08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3" name="Google Shape;1483;p24"/>
            <p:cNvSpPr/>
            <p:nvPr/>
          </p:nvSpPr>
          <p:spPr>
            <a:xfrm rot="-2304406">
              <a:off x="-3137494" y="4539618"/>
              <a:ext cx="1300584" cy="1303382"/>
            </a:xfrm>
            <a:custGeom>
              <a:rect b="b" l="l" r="r" t="t"/>
              <a:pathLst>
                <a:path extrusionOk="0" h="1303384" w="1300583">
                  <a:moveTo>
                    <a:pt x="1147613" y="1294782"/>
                  </a:moveTo>
                  <a:cubicBezTo>
                    <a:pt x="1060979" y="1273124"/>
                    <a:pt x="946839" y="1212697"/>
                    <a:pt x="819053" y="1121515"/>
                  </a:cubicBezTo>
                  <a:cubicBezTo>
                    <a:pt x="702141" y="1036288"/>
                    <a:pt x="592007" y="942161"/>
                    <a:pt x="489628" y="839954"/>
                  </a:cubicBezTo>
                  <a:cubicBezTo>
                    <a:pt x="377328" y="729713"/>
                    <a:pt x="274386" y="610310"/>
                    <a:pt x="181861" y="483022"/>
                  </a:cubicBezTo>
                  <a:cubicBezTo>
                    <a:pt x="155654" y="446203"/>
                    <a:pt x="131613" y="410466"/>
                    <a:pt x="110604" y="376246"/>
                  </a:cubicBezTo>
                  <a:cubicBezTo>
                    <a:pt x="10975" y="214024"/>
                    <a:pt x="-27144" y="83640"/>
                    <a:pt x="20722" y="27978"/>
                  </a:cubicBezTo>
                  <a:cubicBezTo>
                    <a:pt x="40842" y="7164"/>
                    <a:pt x="69496" y="-3080"/>
                    <a:pt x="98259" y="255"/>
                  </a:cubicBezTo>
                  <a:cubicBezTo>
                    <a:pt x="107637" y="298"/>
                    <a:pt x="116972" y="1186"/>
                    <a:pt x="126199" y="2854"/>
                  </a:cubicBezTo>
                  <a:cubicBezTo>
                    <a:pt x="137569" y="4565"/>
                    <a:pt x="148853" y="6882"/>
                    <a:pt x="159986" y="9785"/>
                  </a:cubicBezTo>
                  <a:cubicBezTo>
                    <a:pt x="205837" y="23061"/>
                    <a:pt x="250193" y="41059"/>
                    <a:pt x="292319" y="63498"/>
                  </a:cubicBezTo>
                  <a:cubicBezTo>
                    <a:pt x="207634" y="27545"/>
                    <a:pt x="143742" y="22997"/>
                    <a:pt x="114286" y="57433"/>
                  </a:cubicBezTo>
                  <a:cubicBezTo>
                    <a:pt x="84831" y="91870"/>
                    <a:pt x="96310" y="172440"/>
                    <a:pt x="145691" y="271635"/>
                  </a:cubicBezTo>
                  <a:lnTo>
                    <a:pt x="145691" y="271635"/>
                  </a:lnTo>
                  <a:cubicBezTo>
                    <a:pt x="153272" y="286797"/>
                    <a:pt x="161502" y="302391"/>
                    <a:pt x="170598" y="318202"/>
                  </a:cubicBezTo>
                  <a:lnTo>
                    <a:pt x="170598" y="318202"/>
                  </a:lnTo>
                  <a:cubicBezTo>
                    <a:pt x="187059" y="347072"/>
                    <a:pt x="205750" y="376679"/>
                    <a:pt x="226694" y="407001"/>
                  </a:cubicBezTo>
                  <a:cubicBezTo>
                    <a:pt x="309927" y="526383"/>
                    <a:pt x="404207" y="637707"/>
                    <a:pt x="508254" y="739459"/>
                  </a:cubicBezTo>
                  <a:cubicBezTo>
                    <a:pt x="800860" y="1029032"/>
                    <a:pt x="1098881" y="1194287"/>
                    <a:pt x="1173603" y="1105920"/>
                  </a:cubicBezTo>
                  <a:cubicBezTo>
                    <a:pt x="1216920" y="1053940"/>
                    <a:pt x="1173603" y="925505"/>
                    <a:pt x="1069859" y="768915"/>
                  </a:cubicBezTo>
                  <a:lnTo>
                    <a:pt x="1069859" y="767831"/>
                  </a:lnTo>
                  <a:cubicBezTo>
                    <a:pt x="1071158" y="765016"/>
                    <a:pt x="1072674" y="762417"/>
                    <a:pt x="1074190" y="759601"/>
                  </a:cubicBezTo>
                  <a:cubicBezTo>
                    <a:pt x="1255472" y="995895"/>
                    <a:pt x="1343622" y="1201434"/>
                    <a:pt x="1280379" y="1275290"/>
                  </a:cubicBezTo>
                  <a:cubicBezTo>
                    <a:pt x="1277022" y="1279015"/>
                    <a:pt x="1273318" y="1282415"/>
                    <a:pt x="1269333" y="1285469"/>
                  </a:cubicBezTo>
                  <a:cubicBezTo>
                    <a:pt x="1243776" y="1305612"/>
                    <a:pt x="1201542" y="1307994"/>
                    <a:pt x="1147613" y="1294782"/>
                  </a:cubicBezTo>
                  <a:close/>
                </a:path>
              </a:pathLst>
            </a:custGeom>
            <a:solidFill>
              <a:srgbClr val="C777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24"/>
            <p:cNvSpPr/>
            <p:nvPr/>
          </p:nvSpPr>
          <p:spPr>
            <a:xfrm rot="-2304406">
              <a:off x="-3108873" y="5199686"/>
              <a:ext cx="25123" cy="46565"/>
            </a:xfrm>
            <a:custGeom>
              <a:rect b="b" l="l" r="r" t="t"/>
              <a:pathLst>
                <a:path extrusionOk="0" h="46565" w="25123">
                  <a:moveTo>
                    <a:pt x="176" y="-365"/>
                  </a:moveTo>
                  <a:cubicBezTo>
                    <a:pt x="7756" y="14579"/>
                    <a:pt x="15986" y="30173"/>
                    <a:pt x="25300" y="46200"/>
                  </a:cubicBezTo>
                  <a:lnTo>
                    <a:pt x="23783" y="43818"/>
                  </a:lnTo>
                  <a:cubicBezTo>
                    <a:pt x="14687" y="29783"/>
                    <a:pt x="6803" y="14991"/>
                    <a:pt x="176" y="-365"/>
                  </a:cubicBezTo>
                  <a:close/>
                </a:path>
              </a:pathLst>
            </a:custGeom>
            <a:solidFill>
              <a:srgbClr val="B86E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24"/>
            <p:cNvSpPr/>
            <p:nvPr/>
          </p:nvSpPr>
          <p:spPr>
            <a:xfrm rot="-2304406">
              <a:off x="-2836175" y="4874137"/>
              <a:ext cx="995145" cy="786279"/>
            </a:xfrm>
            <a:custGeom>
              <a:rect b="b" l="l" r="r" t="t"/>
              <a:pathLst>
                <a:path extrusionOk="0" h="786280" w="995144">
                  <a:moveTo>
                    <a:pt x="792660" y="758981"/>
                  </a:moveTo>
                  <a:cubicBezTo>
                    <a:pt x="608714" y="670593"/>
                    <a:pt x="443373" y="547811"/>
                    <a:pt x="305561" y="397284"/>
                  </a:cubicBezTo>
                  <a:cubicBezTo>
                    <a:pt x="191875" y="274308"/>
                    <a:pt x="89669" y="141195"/>
                    <a:pt x="176" y="-365"/>
                  </a:cubicBezTo>
                  <a:cubicBezTo>
                    <a:pt x="83214" y="119038"/>
                    <a:pt x="177515" y="230211"/>
                    <a:pt x="281736" y="331659"/>
                  </a:cubicBezTo>
                  <a:cubicBezTo>
                    <a:pt x="575209" y="620800"/>
                    <a:pt x="874529" y="783888"/>
                    <a:pt x="950550" y="696171"/>
                  </a:cubicBezTo>
                  <a:cubicBezTo>
                    <a:pt x="995600" y="643758"/>
                    <a:pt x="951850" y="515106"/>
                    <a:pt x="847456" y="358516"/>
                  </a:cubicBezTo>
                  <a:lnTo>
                    <a:pt x="847456" y="357433"/>
                  </a:lnTo>
                  <a:cubicBezTo>
                    <a:pt x="860126" y="367851"/>
                    <a:pt x="871107" y="380217"/>
                    <a:pt x="879943" y="394035"/>
                  </a:cubicBezTo>
                  <a:cubicBezTo>
                    <a:pt x="923564" y="457148"/>
                    <a:pt x="957632" y="526325"/>
                    <a:pt x="981089" y="599358"/>
                  </a:cubicBezTo>
                  <a:cubicBezTo>
                    <a:pt x="998848" y="655020"/>
                    <a:pt x="1006862" y="724977"/>
                    <a:pt x="963112" y="763529"/>
                  </a:cubicBezTo>
                  <a:cubicBezTo>
                    <a:pt x="919362" y="802081"/>
                    <a:pt x="847889" y="784322"/>
                    <a:pt x="792660" y="758981"/>
                  </a:cubicBezTo>
                  <a:close/>
                </a:path>
              </a:pathLst>
            </a:custGeom>
            <a:solidFill>
              <a:srgbClr val="B86E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6" name="Google Shape;1486;p24"/>
            <p:cNvSpPr/>
            <p:nvPr/>
          </p:nvSpPr>
          <p:spPr>
            <a:xfrm rot="-2304406">
              <a:off x="-1915227" y="5198108"/>
              <a:ext cx="262436" cy="195558"/>
            </a:xfrm>
            <a:custGeom>
              <a:rect b="b" l="l" r="r" t="t"/>
              <a:pathLst>
                <a:path extrusionOk="0" h="195558" w="262435">
                  <a:moveTo>
                    <a:pt x="261594" y="96665"/>
                  </a:moveTo>
                  <a:cubicBezTo>
                    <a:pt x="260294" y="131383"/>
                    <a:pt x="242209" y="163286"/>
                    <a:pt x="213079" y="182216"/>
                  </a:cubicBezTo>
                  <a:cubicBezTo>
                    <a:pt x="187933" y="193890"/>
                    <a:pt x="159885" y="197810"/>
                    <a:pt x="132509" y="193478"/>
                  </a:cubicBezTo>
                  <a:cubicBezTo>
                    <a:pt x="82911" y="188713"/>
                    <a:pt x="30281" y="173769"/>
                    <a:pt x="176" y="133918"/>
                  </a:cubicBezTo>
                  <a:cubicBezTo>
                    <a:pt x="22397" y="119774"/>
                    <a:pt x="49947" y="116807"/>
                    <a:pt x="74681" y="125904"/>
                  </a:cubicBezTo>
                  <a:cubicBezTo>
                    <a:pt x="99068" y="135044"/>
                    <a:pt x="124885" y="139809"/>
                    <a:pt x="150919" y="139982"/>
                  </a:cubicBezTo>
                  <a:cubicBezTo>
                    <a:pt x="187522" y="135325"/>
                    <a:pt x="216327" y="106433"/>
                    <a:pt x="220876" y="69809"/>
                  </a:cubicBezTo>
                  <a:cubicBezTo>
                    <a:pt x="222175" y="55730"/>
                    <a:pt x="220876" y="41436"/>
                    <a:pt x="221959" y="27574"/>
                  </a:cubicBezTo>
                  <a:cubicBezTo>
                    <a:pt x="223453" y="15294"/>
                    <a:pt x="231250" y="4703"/>
                    <a:pt x="242534" y="-365"/>
                  </a:cubicBezTo>
                  <a:cubicBezTo>
                    <a:pt x="258691" y="29264"/>
                    <a:pt x="265340" y="63138"/>
                    <a:pt x="261594" y="9666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7" name="Google Shape;1487;p24"/>
            <p:cNvSpPr/>
            <p:nvPr/>
          </p:nvSpPr>
          <p:spPr>
            <a:xfrm rot="-2304406">
              <a:off x="-3118653" y="4701119"/>
              <a:ext cx="818877" cy="1121878"/>
            </a:xfrm>
            <a:custGeom>
              <a:rect b="b" l="l" r="r" t="t"/>
              <a:pathLst>
                <a:path extrusionOk="0" h="1121879" w="818877">
                  <a:moveTo>
                    <a:pt x="819053" y="1121515"/>
                  </a:moveTo>
                  <a:cubicBezTo>
                    <a:pt x="702141" y="1036288"/>
                    <a:pt x="592007" y="942161"/>
                    <a:pt x="489628" y="839954"/>
                  </a:cubicBezTo>
                  <a:cubicBezTo>
                    <a:pt x="377328" y="729713"/>
                    <a:pt x="274386" y="610310"/>
                    <a:pt x="181861" y="483022"/>
                  </a:cubicBezTo>
                  <a:cubicBezTo>
                    <a:pt x="155654" y="446203"/>
                    <a:pt x="131613" y="410466"/>
                    <a:pt x="110604" y="376246"/>
                  </a:cubicBezTo>
                  <a:cubicBezTo>
                    <a:pt x="10975" y="214024"/>
                    <a:pt x="-27144" y="83640"/>
                    <a:pt x="20722" y="27978"/>
                  </a:cubicBezTo>
                  <a:cubicBezTo>
                    <a:pt x="40842" y="7164"/>
                    <a:pt x="69496" y="-3080"/>
                    <a:pt x="98259" y="255"/>
                  </a:cubicBezTo>
                  <a:cubicBezTo>
                    <a:pt x="107637" y="298"/>
                    <a:pt x="116972" y="1186"/>
                    <a:pt x="126199" y="2854"/>
                  </a:cubicBezTo>
                  <a:cubicBezTo>
                    <a:pt x="137569" y="4565"/>
                    <a:pt x="148853" y="6882"/>
                    <a:pt x="159986" y="9785"/>
                  </a:cubicBezTo>
                  <a:cubicBezTo>
                    <a:pt x="150564" y="11518"/>
                    <a:pt x="141533" y="14961"/>
                    <a:pt x="133346" y="19964"/>
                  </a:cubicBezTo>
                  <a:cubicBezTo>
                    <a:pt x="90029" y="48120"/>
                    <a:pt x="69670" y="110280"/>
                    <a:pt x="72702" y="159662"/>
                  </a:cubicBezTo>
                  <a:cubicBezTo>
                    <a:pt x="77250" y="233733"/>
                    <a:pt x="119484" y="300008"/>
                    <a:pt x="161285" y="361735"/>
                  </a:cubicBezTo>
                  <a:cubicBezTo>
                    <a:pt x="350364" y="639830"/>
                    <a:pt x="562833" y="904713"/>
                    <a:pt x="819053" y="112151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p24"/>
            <p:cNvSpPr/>
            <p:nvPr/>
          </p:nvSpPr>
          <p:spPr>
            <a:xfrm rot="-2304406">
              <a:off x="-1711334" y="5339723"/>
              <a:ext cx="122803" cy="17240"/>
            </a:xfrm>
            <a:custGeom>
              <a:rect b="b" l="l" r="r" t="t"/>
              <a:pathLst>
                <a:path extrusionOk="0" h="17240" w="122803">
                  <a:moveTo>
                    <a:pt x="176" y="8515"/>
                  </a:moveTo>
                  <a:cubicBezTo>
                    <a:pt x="40872" y="13713"/>
                    <a:pt x="82175" y="10702"/>
                    <a:pt x="121680" y="-365"/>
                  </a:cubicBezTo>
                  <a:lnTo>
                    <a:pt x="122979" y="-365"/>
                  </a:lnTo>
                  <a:cubicBezTo>
                    <a:pt x="96339" y="19344"/>
                    <a:pt x="54105" y="21943"/>
                    <a:pt x="176" y="851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p24"/>
            <p:cNvSpPr/>
            <p:nvPr/>
          </p:nvSpPr>
          <p:spPr>
            <a:xfrm rot="-2304406">
              <a:off x="-3094883" y="4605271"/>
              <a:ext cx="821467" cy="517796"/>
            </a:xfrm>
            <a:custGeom>
              <a:rect b="b" l="l" r="r" t="t"/>
              <a:pathLst>
                <a:path extrusionOk="0" h="517797" w="821467">
                  <a:moveTo>
                    <a:pt x="644477" y="125245"/>
                  </a:moveTo>
                  <a:cubicBezTo>
                    <a:pt x="558060" y="58364"/>
                    <a:pt x="454857" y="16628"/>
                    <a:pt x="346240" y="4607"/>
                  </a:cubicBezTo>
                  <a:cubicBezTo>
                    <a:pt x="280918" y="-5572"/>
                    <a:pt x="214102" y="-71"/>
                    <a:pt x="151314" y="20634"/>
                  </a:cubicBezTo>
                  <a:cubicBezTo>
                    <a:pt x="88547" y="41795"/>
                    <a:pt x="37758" y="88642"/>
                    <a:pt x="11616" y="149503"/>
                  </a:cubicBezTo>
                  <a:cubicBezTo>
                    <a:pt x="-13118" y="211878"/>
                    <a:pt x="3061" y="283048"/>
                    <a:pt x="52334" y="328618"/>
                  </a:cubicBezTo>
                  <a:cubicBezTo>
                    <a:pt x="111245" y="377566"/>
                    <a:pt x="197663" y="369119"/>
                    <a:pt x="272601" y="353742"/>
                  </a:cubicBezTo>
                  <a:cubicBezTo>
                    <a:pt x="347539" y="338365"/>
                    <a:pt x="429408" y="319521"/>
                    <a:pt x="497633" y="353742"/>
                  </a:cubicBezTo>
                  <a:cubicBezTo>
                    <a:pt x="540950" y="375400"/>
                    <a:pt x="570838" y="415469"/>
                    <a:pt x="604193" y="450338"/>
                  </a:cubicBezTo>
                  <a:cubicBezTo>
                    <a:pt x="637546" y="485209"/>
                    <a:pt x="693425" y="530258"/>
                    <a:pt x="748871" y="514014"/>
                  </a:cubicBezTo>
                  <a:cubicBezTo>
                    <a:pt x="791127" y="500327"/>
                    <a:pt x="820236" y="461601"/>
                    <a:pt x="821644" y="417201"/>
                  </a:cubicBezTo>
                  <a:cubicBezTo>
                    <a:pt x="818611" y="311724"/>
                    <a:pt x="722448" y="187621"/>
                    <a:pt x="644477" y="125245"/>
                  </a:cubicBezTo>
                  <a:close/>
                </a:path>
              </a:pathLst>
            </a:custGeom>
            <a:solidFill>
              <a:srgbClr val="FFFFFF">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3" name="Shape 1493"/>
        <p:cNvGrpSpPr/>
        <p:nvPr/>
      </p:nvGrpSpPr>
      <p:grpSpPr>
        <a:xfrm>
          <a:off x="0" y="0"/>
          <a:ext cx="0" cy="0"/>
          <a:chOff x="0" y="0"/>
          <a:chExt cx="0" cy="0"/>
        </a:xfrm>
      </p:grpSpPr>
      <p:sp>
        <p:nvSpPr>
          <p:cNvPr id="1494" name="Google Shape;1494;p25"/>
          <p:cNvSpPr/>
          <p:nvPr/>
        </p:nvSpPr>
        <p:spPr>
          <a:xfrm rot="10800000">
            <a:off x="-10742" y="5427693"/>
            <a:ext cx="12236567" cy="1547232"/>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5" name="Google Shape;1495;p25"/>
          <p:cNvSpPr/>
          <p:nvPr/>
        </p:nvSpPr>
        <p:spPr>
          <a:xfrm>
            <a:off x="-11350" y="0"/>
            <a:ext cx="12237795" cy="2647835"/>
          </a:xfrm>
          <a:custGeom>
            <a:rect b="b" l="l" r="r" t="t"/>
            <a:pathLst>
              <a:path extrusionOk="0" h="5166507" w="12237795">
                <a:moveTo>
                  <a:pt x="5596" y="5108521"/>
                </a:moveTo>
                <a:cubicBezTo>
                  <a:pt x="-6500" y="5442350"/>
                  <a:pt x="-57299" y="4235245"/>
                  <a:pt x="658739" y="4019950"/>
                </a:cubicBezTo>
                <a:cubicBezTo>
                  <a:pt x="1374777" y="3804655"/>
                  <a:pt x="3634167" y="4036883"/>
                  <a:pt x="4301824" y="3816750"/>
                </a:cubicBezTo>
                <a:cubicBezTo>
                  <a:pt x="4969481" y="3596617"/>
                  <a:pt x="4180871" y="2885417"/>
                  <a:pt x="4664681" y="2699150"/>
                </a:cubicBezTo>
                <a:cubicBezTo>
                  <a:pt x="5148491" y="2512883"/>
                  <a:pt x="6307214" y="2382255"/>
                  <a:pt x="7204681" y="2699150"/>
                </a:cubicBezTo>
                <a:cubicBezTo>
                  <a:pt x="8102148" y="3016045"/>
                  <a:pt x="9214910" y="4399740"/>
                  <a:pt x="10049481" y="4600521"/>
                </a:cubicBezTo>
                <a:cubicBezTo>
                  <a:pt x="10884052" y="4801302"/>
                  <a:pt x="12170987" y="4085264"/>
                  <a:pt x="12212110" y="3903835"/>
                </a:cubicBezTo>
                <a:cubicBezTo>
                  <a:pt x="12253233" y="3722406"/>
                  <a:pt x="12238720" y="23684"/>
                  <a:pt x="12212110" y="28521"/>
                </a:cubicBezTo>
                <a:cubicBezTo>
                  <a:pt x="12156472" y="-39213"/>
                  <a:pt x="51558" y="38198"/>
                  <a:pt x="34624" y="14007"/>
                </a:cubicBezTo>
                <a:cubicBezTo>
                  <a:pt x="17690" y="-10184"/>
                  <a:pt x="17692" y="4774692"/>
                  <a:pt x="5596" y="5108521"/>
                </a:cubicBezTo>
                <a:close/>
              </a:path>
            </a:pathLst>
          </a:custGeom>
          <a:gradFill>
            <a:gsLst>
              <a:gs pos="0">
                <a:srgbClr val="000000">
                  <a:alpha val="0"/>
                </a:srgbClr>
              </a:gs>
              <a:gs pos="100000">
                <a:srgbClr val="0105B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25"/>
          <p:cNvSpPr/>
          <p:nvPr/>
        </p:nvSpPr>
        <p:spPr>
          <a:xfrm rot="1891201">
            <a:off x="-1721260" y="-2342887"/>
            <a:ext cx="152890" cy="1390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25"/>
          <p:cNvSpPr/>
          <p:nvPr/>
        </p:nvSpPr>
        <p:spPr>
          <a:xfrm>
            <a:off x="8612316" y="4068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98" name="Google Shape;1498;p25"/>
          <p:cNvPicPr preferRelativeResize="0"/>
          <p:nvPr/>
        </p:nvPicPr>
        <p:blipFill rotWithShape="1">
          <a:blip r:embed="rId3">
            <a:alphaModFix/>
          </a:blip>
          <a:srcRect b="0" l="0" r="0" t="0"/>
          <a:stretch/>
        </p:blipFill>
        <p:spPr>
          <a:xfrm>
            <a:off x="9192582" y="1130670"/>
            <a:ext cx="80963" cy="80963"/>
          </a:xfrm>
          <a:prstGeom prst="rect">
            <a:avLst/>
          </a:prstGeom>
          <a:noFill/>
          <a:ln>
            <a:noFill/>
          </a:ln>
        </p:spPr>
      </p:pic>
      <p:sp>
        <p:nvSpPr>
          <p:cNvPr id="1499" name="Google Shape;1499;p25"/>
          <p:cNvSpPr/>
          <p:nvPr/>
        </p:nvSpPr>
        <p:spPr>
          <a:xfrm>
            <a:off x="-951097" y="-24044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25"/>
          <p:cNvSpPr/>
          <p:nvPr/>
        </p:nvSpPr>
        <p:spPr>
          <a:xfrm rot="2408129">
            <a:off x="-2390594" y="-2556936"/>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25"/>
          <p:cNvSpPr/>
          <p:nvPr/>
        </p:nvSpPr>
        <p:spPr>
          <a:xfrm>
            <a:off x="9741186" y="596900"/>
            <a:ext cx="45714" cy="45677"/>
          </a:xfrm>
          <a:custGeom>
            <a:rect b="b" l="l" r="r" t="t"/>
            <a:pathLst>
              <a:path extrusionOk="0" h="79438" w="76831">
                <a:moveTo>
                  <a:pt x="38056" y="78661"/>
                </a:moveTo>
                <a:cubicBezTo>
                  <a:pt x="89205" y="78661"/>
                  <a:pt x="89301" y="-777"/>
                  <a:pt x="38056" y="-777"/>
                </a:cubicBezTo>
                <a:cubicBezTo>
                  <a:pt x="-13188" y="-777"/>
                  <a:pt x="-13188" y="78661"/>
                  <a:pt x="38056" y="78661"/>
                </a:cubicBezTo>
                <a:close/>
              </a:path>
            </a:pathLst>
          </a:custGeom>
          <a:solidFill>
            <a:srgbClr val="B30537"/>
          </a:solidFill>
          <a:ln>
            <a:noFill/>
          </a:ln>
          <a:effectLst>
            <a:outerShdw blurRad="114300" sx="188000" rotWithShape="0" algn="ctr" sy="188000">
              <a:srgbClr val="E23E55">
                <a:alpha val="576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25"/>
          <p:cNvSpPr/>
          <p:nvPr/>
        </p:nvSpPr>
        <p:spPr>
          <a:xfrm>
            <a:off x="-3865240" y="-273279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p25"/>
          <p:cNvSpPr/>
          <p:nvPr/>
        </p:nvSpPr>
        <p:spPr>
          <a:xfrm rot="2408129">
            <a:off x="2182147" y="-1980682"/>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p25"/>
          <p:cNvSpPr/>
          <p:nvPr/>
        </p:nvSpPr>
        <p:spPr>
          <a:xfrm>
            <a:off x="1793504" y="-174840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25"/>
          <p:cNvSpPr/>
          <p:nvPr/>
        </p:nvSpPr>
        <p:spPr>
          <a:xfrm>
            <a:off x="-10750" y="-20900"/>
            <a:ext cx="12236567" cy="2278651"/>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25"/>
          <p:cNvSpPr/>
          <p:nvPr/>
        </p:nvSpPr>
        <p:spPr>
          <a:xfrm>
            <a:off x="124375" y="1834823"/>
            <a:ext cx="140303" cy="132255"/>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25"/>
          <p:cNvSpPr/>
          <p:nvPr/>
        </p:nvSpPr>
        <p:spPr>
          <a:xfrm>
            <a:off x="11556313" y="6765374"/>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8" name="Google Shape;1508;p25"/>
          <p:cNvPicPr preferRelativeResize="0"/>
          <p:nvPr/>
        </p:nvPicPr>
        <p:blipFill rotWithShape="1">
          <a:blip r:embed="rId4">
            <a:alphaModFix/>
          </a:blip>
          <a:srcRect b="0" l="0" r="0" t="0"/>
          <a:stretch/>
        </p:blipFill>
        <p:spPr>
          <a:xfrm flipH="1">
            <a:off x="9239142" y="263108"/>
            <a:ext cx="68806" cy="66160"/>
          </a:xfrm>
          <a:prstGeom prst="rect">
            <a:avLst/>
          </a:prstGeom>
          <a:noFill/>
          <a:ln>
            <a:noFill/>
          </a:ln>
        </p:spPr>
      </p:pic>
      <p:sp>
        <p:nvSpPr>
          <p:cNvPr id="1509" name="Google Shape;1509;p25"/>
          <p:cNvSpPr/>
          <p:nvPr/>
        </p:nvSpPr>
        <p:spPr>
          <a:xfrm>
            <a:off x="1774731" y="6586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25"/>
          <p:cNvSpPr/>
          <p:nvPr/>
        </p:nvSpPr>
        <p:spPr>
          <a:xfrm>
            <a:off x="6200190" y="6577656"/>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1" name="Google Shape;1511;p25"/>
          <p:cNvSpPr/>
          <p:nvPr/>
        </p:nvSpPr>
        <p:spPr>
          <a:xfrm>
            <a:off x="424257" y="66711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25"/>
          <p:cNvSpPr/>
          <p:nvPr/>
        </p:nvSpPr>
        <p:spPr>
          <a:xfrm>
            <a:off x="10265366" y="39831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13" name="Google Shape;1513;p25"/>
          <p:cNvPicPr preferRelativeResize="0"/>
          <p:nvPr/>
        </p:nvPicPr>
        <p:blipFill rotWithShape="1">
          <a:blip r:embed="rId3">
            <a:alphaModFix/>
          </a:blip>
          <a:srcRect b="0" l="0" r="0" t="0"/>
          <a:stretch/>
        </p:blipFill>
        <p:spPr>
          <a:xfrm rot="2473335">
            <a:off x="11223237" y="941363"/>
            <a:ext cx="80963" cy="80963"/>
          </a:xfrm>
          <a:prstGeom prst="rect">
            <a:avLst/>
          </a:prstGeom>
          <a:noFill/>
          <a:ln>
            <a:noFill/>
          </a:ln>
        </p:spPr>
      </p:pic>
      <p:sp>
        <p:nvSpPr>
          <p:cNvPr id="1514" name="Google Shape;1514;p25"/>
          <p:cNvSpPr/>
          <p:nvPr/>
        </p:nvSpPr>
        <p:spPr>
          <a:xfrm>
            <a:off x="11676408" y="148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15" name="Google Shape;1515;p25"/>
          <p:cNvPicPr preferRelativeResize="0"/>
          <p:nvPr/>
        </p:nvPicPr>
        <p:blipFill rotWithShape="1">
          <a:blip r:embed="rId4">
            <a:alphaModFix/>
          </a:blip>
          <a:srcRect b="0" l="0" r="0" t="0"/>
          <a:stretch/>
        </p:blipFill>
        <p:spPr>
          <a:xfrm>
            <a:off x="10825544" y="315999"/>
            <a:ext cx="123825" cy="119063"/>
          </a:xfrm>
          <a:prstGeom prst="rect">
            <a:avLst/>
          </a:prstGeom>
          <a:noFill/>
          <a:ln>
            <a:noFill/>
          </a:ln>
        </p:spPr>
      </p:pic>
      <p:pic>
        <p:nvPicPr>
          <p:cNvPr id="1516" name="Google Shape;1516;p25"/>
          <p:cNvPicPr preferRelativeResize="0"/>
          <p:nvPr/>
        </p:nvPicPr>
        <p:blipFill rotWithShape="1">
          <a:blip r:embed="rId4">
            <a:alphaModFix/>
          </a:blip>
          <a:srcRect b="0" l="0" r="0" t="0"/>
          <a:stretch/>
        </p:blipFill>
        <p:spPr>
          <a:xfrm>
            <a:off x="11676408" y="531766"/>
            <a:ext cx="66438" cy="63883"/>
          </a:xfrm>
          <a:prstGeom prst="rect">
            <a:avLst/>
          </a:prstGeom>
          <a:noFill/>
          <a:ln>
            <a:noFill/>
          </a:ln>
        </p:spPr>
      </p:pic>
      <p:sp>
        <p:nvSpPr>
          <p:cNvPr id="1517" name="Google Shape;1517;p25"/>
          <p:cNvSpPr/>
          <p:nvPr/>
        </p:nvSpPr>
        <p:spPr>
          <a:xfrm rot="10800000">
            <a:off x="2227502" y="225078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25"/>
          <p:cNvSpPr/>
          <p:nvPr/>
        </p:nvSpPr>
        <p:spPr>
          <a:xfrm>
            <a:off x="10373690" y="9857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25"/>
          <p:cNvSpPr/>
          <p:nvPr/>
        </p:nvSpPr>
        <p:spPr>
          <a:xfrm>
            <a:off x="9732093" y="1749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25"/>
          <p:cNvSpPr/>
          <p:nvPr/>
        </p:nvSpPr>
        <p:spPr>
          <a:xfrm>
            <a:off x="10894557" y="666179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25"/>
          <p:cNvSpPr/>
          <p:nvPr/>
        </p:nvSpPr>
        <p:spPr>
          <a:xfrm>
            <a:off x="8016894" y="16368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Mars" id="1522" name="Google Shape;1522;p25"/>
          <p:cNvGrpSpPr/>
          <p:nvPr/>
        </p:nvGrpSpPr>
        <p:grpSpPr>
          <a:xfrm>
            <a:off x="1083604" y="6046589"/>
            <a:ext cx="603501" cy="603502"/>
            <a:chOff x="8697008" y="-23601"/>
            <a:chExt cx="1523993" cy="1523996"/>
          </a:xfrm>
        </p:grpSpPr>
        <p:sp>
          <p:nvSpPr>
            <p:cNvPr id="1523" name="Google Shape;1523;p25"/>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25"/>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25"/>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25"/>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25"/>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528" name="Google Shape;1528;p25"/>
          <p:cNvPicPr preferRelativeResize="0"/>
          <p:nvPr/>
        </p:nvPicPr>
        <p:blipFill rotWithShape="1">
          <a:blip r:embed="rId4">
            <a:alphaModFix/>
          </a:blip>
          <a:srcRect b="0" l="0" r="0" t="0"/>
          <a:stretch/>
        </p:blipFill>
        <p:spPr>
          <a:xfrm>
            <a:off x="5326823" y="6396748"/>
            <a:ext cx="123825" cy="119063"/>
          </a:xfrm>
          <a:prstGeom prst="rect">
            <a:avLst/>
          </a:prstGeom>
          <a:noFill/>
          <a:ln>
            <a:noFill/>
          </a:ln>
        </p:spPr>
      </p:pic>
      <p:sp>
        <p:nvSpPr>
          <p:cNvPr id="1529" name="Google Shape;1529;p25"/>
          <p:cNvSpPr/>
          <p:nvPr/>
        </p:nvSpPr>
        <p:spPr>
          <a:xfrm rot="10800000">
            <a:off x="3391746" y="47026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0" name="Google Shape;1530;p25"/>
          <p:cNvPicPr preferRelativeResize="0"/>
          <p:nvPr/>
        </p:nvPicPr>
        <p:blipFill rotWithShape="1">
          <a:blip r:embed="rId5">
            <a:alphaModFix/>
          </a:blip>
          <a:srcRect b="0" l="0" r="0" t="0"/>
          <a:stretch/>
        </p:blipFill>
        <p:spPr>
          <a:xfrm>
            <a:off x="2373617" y="6169925"/>
            <a:ext cx="123825" cy="119063"/>
          </a:xfrm>
          <a:prstGeom prst="rect">
            <a:avLst/>
          </a:prstGeom>
          <a:noFill/>
          <a:ln>
            <a:noFill/>
          </a:ln>
        </p:spPr>
      </p:pic>
      <p:pic>
        <p:nvPicPr>
          <p:cNvPr id="1531" name="Google Shape;1531;p25"/>
          <p:cNvPicPr preferRelativeResize="0"/>
          <p:nvPr/>
        </p:nvPicPr>
        <p:blipFill rotWithShape="1">
          <a:blip r:embed="rId4">
            <a:alphaModFix/>
          </a:blip>
          <a:srcRect b="0" l="0" r="0" t="0"/>
          <a:stretch/>
        </p:blipFill>
        <p:spPr>
          <a:xfrm>
            <a:off x="389742" y="6046590"/>
            <a:ext cx="123825" cy="119063"/>
          </a:xfrm>
          <a:prstGeom prst="rect">
            <a:avLst/>
          </a:prstGeom>
          <a:noFill/>
          <a:ln>
            <a:noFill/>
          </a:ln>
        </p:spPr>
      </p:pic>
      <p:sp>
        <p:nvSpPr>
          <p:cNvPr id="1532" name="Google Shape;1532;p25"/>
          <p:cNvSpPr/>
          <p:nvPr/>
        </p:nvSpPr>
        <p:spPr>
          <a:xfrm>
            <a:off x="3024146" y="6288990"/>
            <a:ext cx="309573" cy="320446"/>
          </a:xfrm>
          <a:custGeom>
            <a:rect b="b" l="l" r="r" t="t"/>
            <a:pathLst>
              <a:path extrusionOk="0" h="323683" w="407333">
                <a:moveTo>
                  <a:pt x="261902" y="169391"/>
                </a:moveTo>
                <a:cubicBezTo>
                  <a:pt x="261036" y="174879"/>
                  <a:pt x="255980" y="178691"/>
                  <a:pt x="250494" y="177911"/>
                </a:cubicBezTo>
                <a:cubicBezTo>
                  <a:pt x="245006" y="177102"/>
                  <a:pt x="241252" y="172033"/>
                  <a:pt x="242117" y="166589"/>
                </a:cubicBezTo>
                <a:cubicBezTo>
                  <a:pt x="242117" y="166560"/>
                  <a:pt x="242117" y="166532"/>
                  <a:pt x="242117" y="166502"/>
                </a:cubicBezTo>
                <a:cubicBezTo>
                  <a:pt x="242985" y="161058"/>
                  <a:pt x="248039" y="157289"/>
                  <a:pt x="253526" y="157982"/>
                </a:cubicBezTo>
                <a:cubicBezTo>
                  <a:pt x="259014" y="158791"/>
                  <a:pt x="262769" y="163860"/>
                  <a:pt x="261902" y="169304"/>
                </a:cubicBezTo>
                <a:cubicBezTo>
                  <a:pt x="261902" y="169333"/>
                  <a:pt x="261902" y="169362"/>
                  <a:pt x="261902" y="169391"/>
                </a:cubicBezTo>
                <a:close/>
                <a:moveTo>
                  <a:pt x="368622" y="-148"/>
                </a:moveTo>
                <a:cubicBezTo>
                  <a:pt x="357646" y="-1795"/>
                  <a:pt x="347538" y="5701"/>
                  <a:pt x="345805" y="16603"/>
                </a:cubicBezTo>
                <a:cubicBezTo>
                  <a:pt x="344938" y="27651"/>
                  <a:pt x="353171" y="37298"/>
                  <a:pt x="364289" y="38150"/>
                </a:cubicBezTo>
                <a:cubicBezTo>
                  <a:pt x="374110" y="38900"/>
                  <a:pt x="383063" y="32330"/>
                  <a:pt x="385374" y="22669"/>
                </a:cubicBezTo>
                <a:cubicBezTo>
                  <a:pt x="386962" y="11751"/>
                  <a:pt x="379597" y="1556"/>
                  <a:pt x="368622" y="-148"/>
                </a:cubicBezTo>
                <a:close/>
                <a:moveTo>
                  <a:pt x="372232" y="243474"/>
                </a:moveTo>
                <a:cubicBezTo>
                  <a:pt x="350281" y="240124"/>
                  <a:pt x="329776" y="255186"/>
                  <a:pt x="326453" y="277107"/>
                </a:cubicBezTo>
                <a:cubicBezTo>
                  <a:pt x="323132" y="299029"/>
                  <a:pt x="338151" y="319506"/>
                  <a:pt x="360102" y="322843"/>
                </a:cubicBezTo>
                <a:cubicBezTo>
                  <a:pt x="382053" y="326193"/>
                  <a:pt x="402558" y="311131"/>
                  <a:pt x="405879" y="289224"/>
                </a:cubicBezTo>
                <a:cubicBezTo>
                  <a:pt x="405879" y="289180"/>
                  <a:pt x="405879" y="289151"/>
                  <a:pt x="405879" y="289108"/>
                </a:cubicBezTo>
                <a:cubicBezTo>
                  <a:pt x="409202" y="267273"/>
                  <a:pt x="394183" y="246853"/>
                  <a:pt x="372377" y="243503"/>
                </a:cubicBezTo>
                <a:cubicBezTo>
                  <a:pt x="372377" y="243488"/>
                  <a:pt x="372232" y="243488"/>
                  <a:pt x="372232" y="243474"/>
                </a:cubicBezTo>
                <a:close/>
                <a:moveTo>
                  <a:pt x="22034" y="237842"/>
                </a:moveTo>
                <a:cubicBezTo>
                  <a:pt x="11059" y="236210"/>
                  <a:pt x="806" y="243777"/>
                  <a:pt x="-782" y="254738"/>
                </a:cubicBezTo>
                <a:cubicBezTo>
                  <a:pt x="-2370" y="265699"/>
                  <a:pt x="5137" y="275923"/>
                  <a:pt x="16113" y="277555"/>
                </a:cubicBezTo>
                <a:cubicBezTo>
                  <a:pt x="27088" y="279187"/>
                  <a:pt x="37343" y="271620"/>
                  <a:pt x="38931" y="260659"/>
                </a:cubicBezTo>
                <a:cubicBezTo>
                  <a:pt x="40519" y="249712"/>
                  <a:pt x="33010" y="239546"/>
                  <a:pt x="22034" y="237842"/>
                </a:cubicBezTo>
                <a:close/>
              </a:path>
            </a:pathLst>
          </a:custGeom>
          <a:solidFill>
            <a:srgbClr val="732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25"/>
          <p:cNvSpPr/>
          <p:nvPr/>
        </p:nvSpPr>
        <p:spPr>
          <a:xfrm>
            <a:off x="6806533" y="6273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25"/>
          <p:cNvSpPr/>
          <p:nvPr/>
        </p:nvSpPr>
        <p:spPr>
          <a:xfrm>
            <a:off x="10265368" y="620119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5" name="Google Shape;1535;p25"/>
          <p:cNvPicPr preferRelativeResize="0"/>
          <p:nvPr/>
        </p:nvPicPr>
        <p:blipFill rotWithShape="1">
          <a:blip r:embed="rId4">
            <a:alphaModFix/>
          </a:blip>
          <a:srcRect b="0" l="0" r="0" t="0"/>
          <a:stretch/>
        </p:blipFill>
        <p:spPr>
          <a:xfrm flipH="1">
            <a:off x="11676680" y="6196383"/>
            <a:ext cx="68806" cy="66160"/>
          </a:xfrm>
          <a:prstGeom prst="rect">
            <a:avLst/>
          </a:prstGeom>
          <a:noFill/>
          <a:ln>
            <a:noFill/>
          </a:ln>
        </p:spPr>
      </p:pic>
      <p:pic>
        <p:nvPicPr>
          <p:cNvPr id="1536" name="Google Shape;1536;p25"/>
          <p:cNvPicPr preferRelativeResize="0"/>
          <p:nvPr/>
        </p:nvPicPr>
        <p:blipFill rotWithShape="1">
          <a:blip r:embed="rId3">
            <a:alphaModFix/>
          </a:blip>
          <a:srcRect b="0" l="0" r="0" t="0"/>
          <a:stretch/>
        </p:blipFill>
        <p:spPr>
          <a:xfrm>
            <a:off x="9344982" y="1283070"/>
            <a:ext cx="80963" cy="80963"/>
          </a:xfrm>
          <a:prstGeom prst="rect">
            <a:avLst/>
          </a:prstGeom>
          <a:noFill/>
          <a:ln>
            <a:noFill/>
          </a:ln>
        </p:spPr>
      </p:pic>
      <p:sp>
        <p:nvSpPr>
          <p:cNvPr id="1537" name="Google Shape;1537;p25"/>
          <p:cNvSpPr/>
          <p:nvPr/>
        </p:nvSpPr>
        <p:spPr>
          <a:xfrm rot="-280012">
            <a:off x="9721104" y="5923897"/>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25"/>
          <p:cNvSpPr/>
          <p:nvPr/>
        </p:nvSpPr>
        <p:spPr>
          <a:xfrm rot="8100000">
            <a:off x="9000342" y="6485203"/>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25"/>
          <p:cNvSpPr/>
          <p:nvPr/>
        </p:nvSpPr>
        <p:spPr>
          <a:xfrm rot="-2700000">
            <a:off x="8632354" y="5985204"/>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25"/>
          <p:cNvSpPr/>
          <p:nvPr/>
        </p:nvSpPr>
        <p:spPr>
          <a:xfrm rot="-280012">
            <a:off x="8094785" y="6426525"/>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25"/>
          <p:cNvSpPr/>
          <p:nvPr/>
        </p:nvSpPr>
        <p:spPr>
          <a:xfrm rot="-2700000">
            <a:off x="8463171" y="6755835"/>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25"/>
          <p:cNvSpPr/>
          <p:nvPr/>
        </p:nvSpPr>
        <p:spPr>
          <a:xfrm rot="8100000">
            <a:off x="9421907" y="6087108"/>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25"/>
          <p:cNvSpPr/>
          <p:nvPr/>
        </p:nvSpPr>
        <p:spPr>
          <a:xfrm rot="-2700000">
            <a:off x="9869514" y="6103136"/>
            <a:ext cx="45765" cy="45783"/>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44" name="Google Shape;1544;p25"/>
          <p:cNvGrpSpPr/>
          <p:nvPr/>
        </p:nvGrpSpPr>
        <p:grpSpPr>
          <a:xfrm>
            <a:off x="80605" y="72159"/>
            <a:ext cx="3559729" cy="2577016"/>
            <a:chOff x="14255" y="-343941"/>
            <a:chExt cx="3559729" cy="2577016"/>
          </a:xfrm>
        </p:grpSpPr>
        <p:sp>
          <p:nvSpPr>
            <p:cNvPr id="1545" name="Google Shape;1545;p25"/>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25"/>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25"/>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25"/>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25"/>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25"/>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25"/>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25"/>
            <p:cNvSpPr/>
            <p:nvPr/>
          </p:nvSpPr>
          <p:spPr>
            <a:xfrm>
              <a:off x="3528215" y="174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25"/>
            <p:cNvSpPr/>
            <p:nvPr/>
          </p:nvSpPr>
          <p:spPr>
            <a:xfrm flipH="1" rot="10800000">
              <a:off x="2949633" y="-1140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25"/>
            <p:cNvSpPr/>
            <p:nvPr/>
          </p:nvSpPr>
          <p:spPr>
            <a:xfrm>
              <a:off x="3291721" y="4299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25"/>
            <p:cNvSpPr/>
            <p:nvPr/>
          </p:nvSpPr>
          <p:spPr>
            <a:xfrm flipH="1">
              <a:off x="3330666" y="-26304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25"/>
            <p:cNvSpPr/>
            <p:nvPr/>
          </p:nvSpPr>
          <p:spPr>
            <a:xfrm>
              <a:off x="3527521" y="-20054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25"/>
            <p:cNvSpPr/>
            <p:nvPr/>
          </p:nvSpPr>
          <p:spPr>
            <a:xfrm flipH="1" rot="-27723">
              <a:off x="2464938" y="-34349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25"/>
            <p:cNvSpPr/>
            <p:nvPr/>
          </p:nvSpPr>
          <p:spPr>
            <a:xfrm flipH="1" rot="10800000">
              <a:off x="1873261" y="-729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25"/>
            <p:cNvSpPr/>
            <p:nvPr/>
          </p:nvSpPr>
          <p:spPr>
            <a:xfrm flipH="1">
              <a:off x="2409431" y="-2832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25"/>
            <p:cNvSpPr/>
            <p:nvPr/>
          </p:nvSpPr>
          <p:spPr>
            <a:xfrm>
              <a:off x="3179963" y="604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25"/>
            <p:cNvSpPr/>
            <p:nvPr/>
          </p:nvSpPr>
          <p:spPr>
            <a:xfrm rot="-5400000">
              <a:off x="465393" y="2187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25"/>
            <p:cNvSpPr/>
            <p:nvPr/>
          </p:nvSpPr>
          <p:spPr>
            <a:xfrm flipH="1" rot="5400000">
              <a:off x="334586" y="13173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25"/>
            <p:cNvSpPr/>
            <p:nvPr/>
          </p:nvSpPr>
          <p:spPr>
            <a:xfrm rot="-5400000">
              <a:off x="877824" y="-908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25"/>
            <p:cNvSpPr/>
            <p:nvPr/>
          </p:nvSpPr>
          <p:spPr>
            <a:xfrm flipH="1" rot="-5400000">
              <a:off x="185762" y="-139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25"/>
            <p:cNvSpPr/>
            <p:nvPr/>
          </p:nvSpPr>
          <p:spPr>
            <a:xfrm rot="-5400000">
              <a:off x="247375" y="-3266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25"/>
            <p:cNvSpPr/>
            <p:nvPr/>
          </p:nvSpPr>
          <p:spPr>
            <a:xfrm flipH="1" rot="-5427723">
              <a:off x="1082911" y="10633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7" name="Google Shape;1567;p25"/>
            <p:cNvSpPr/>
            <p:nvPr/>
          </p:nvSpPr>
          <p:spPr>
            <a:xfrm flipH="1" rot="-5400000">
              <a:off x="1943591" y="3342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25"/>
            <p:cNvSpPr/>
            <p:nvPr/>
          </p:nvSpPr>
          <p:spPr>
            <a:xfrm rot="-5400000">
              <a:off x="508433" y="209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25"/>
            <p:cNvSpPr/>
            <p:nvPr/>
          </p:nvSpPr>
          <p:spPr>
            <a:xfrm rot="-3704745">
              <a:off x="22344" y="445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25"/>
            <p:cNvSpPr/>
            <p:nvPr/>
          </p:nvSpPr>
          <p:spPr>
            <a:xfrm flipH="1" rot="7095255">
              <a:off x="1233208" y="2824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25"/>
            <p:cNvSpPr/>
            <p:nvPr/>
          </p:nvSpPr>
          <p:spPr>
            <a:xfrm rot="-3697857">
              <a:off x="2788032" y="1631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25"/>
            <p:cNvSpPr/>
            <p:nvPr/>
          </p:nvSpPr>
          <p:spPr>
            <a:xfrm flipH="1" rot="-3698462">
              <a:off x="1284269" y="-130136"/>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25"/>
            <p:cNvSpPr/>
            <p:nvPr/>
          </p:nvSpPr>
          <p:spPr>
            <a:xfrm rot="-3697857">
              <a:off x="1430207" y="-267076"/>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25"/>
            <p:cNvSpPr/>
            <p:nvPr/>
          </p:nvSpPr>
          <p:spPr>
            <a:xfrm flipH="1" rot="-3727604">
              <a:off x="573130" y="7133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5" name="Google Shape;1575;p25"/>
            <p:cNvSpPr/>
            <p:nvPr/>
          </p:nvSpPr>
          <p:spPr>
            <a:xfrm flipH="1" rot="7095255">
              <a:off x="759379" y="12497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25"/>
            <p:cNvSpPr/>
            <p:nvPr/>
          </p:nvSpPr>
          <p:spPr>
            <a:xfrm flipH="1" rot="-3697857">
              <a:off x="1051899" y="7991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25"/>
            <p:cNvSpPr/>
            <p:nvPr/>
          </p:nvSpPr>
          <p:spPr>
            <a:xfrm rot="-3704745">
              <a:off x="581014" y="-218284"/>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78" name="Google Shape;1578;p25"/>
          <p:cNvSpPr/>
          <p:nvPr/>
        </p:nvSpPr>
        <p:spPr>
          <a:xfrm rot="-2700000">
            <a:off x="9774141" y="6587907"/>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25"/>
          <p:cNvSpPr/>
          <p:nvPr/>
        </p:nvSpPr>
        <p:spPr>
          <a:xfrm>
            <a:off x="2277213" y="171438"/>
            <a:ext cx="7661100" cy="1491000"/>
          </a:xfrm>
          <a:prstGeom prst="ellipse">
            <a:avLst/>
          </a:prstGeom>
          <a:solidFill>
            <a:srgbClr val="0F0464"/>
          </a:solidFill>
          <a:ln>
            <a:noFill/>
          </a:ln>
          <a:effectLst>
            <a:outerShdw blurRad="600075" rotWithShape="0" algn="bl" dir="5400000" dist="19050">
              <a:srgbClr val="8DDFEC">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sp>
        <p:nvSpPr>
          <p:cNvPr id="1580" name="Google Shape;1580;p25"/>
          <p:cNvSpPr txBox="1"/>
          <p:nvPr/>
        </p:nvSpPr>
        <p:spPr>
          <a:xfrm>
            <a:off x="3057800" y="314413"/>
            <a:ext cx="63306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Exploratory Data Analysis</a:t>
            </a:r>
            <a:endParaRPr b="1" sz="3200">
              <a:solidFill>
                <a:schemeClr val="lt1"/>
              </a:solidFill>
              <a:latin typeface="Josefin Sans SemiBold"/>
              <a:ea typeface="Josefin Sans SemiBold"/>
              <a:cs typeface="Josefin Sans SemiBold"/>
              <a:sym typeface="Josefin Sans SemiBold"/>
            </a:endParaRPr>
          </a:p>
          <a:p>
            <a:pPr indent="0" lvl="0" marL="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Visuals</a:t>
            </a:r>
            <a:endParaRPr b="1" sz="3200">
              <a:solidFill>
                <a:schemeClr val="lt1"/>
              </a:solidFill>
              <a:latin typeface="Josefin Sans SemiBold"/>
              <a:ea typeface="Josefin Sans SemiBold"/>
              <a:cs typeface="Josefin Sans SemiBold"/>
              <a:sym typeface="Josefin Sans SemiBold"/>
            </a:endParaRPr>
          </a:p>
          <a:p>
            <a:pPr indent="0" lvl="0" marL="0" rtl="0" algn="l">
              <a:spcBef>
                <a:spcPts val="0"/>
              </a:spcBef>
              <a:spcAft>
                <a:spcPts val="0"/>
              </a:spcAft>
              <a:buNone/>
            </a:pPr>
            <a:r>
              <a:t/>
            </a:r>
            <a:endParaRPr b="1" sz="3200">
              <a:solidFill>
                <a:schemeClr val="lt1"/>
              </a:solidFill>
              <a:latin typeface="Josefin Sans SemiBold"/>
              <a:ea typeface="Josefin Sans SemiBold"/>
              <a:cs typeface="Josefin Sans SemiBold"/>
              <a:sym typeface="Josefin Sans SemiBold"/>
            </a:endParaRPr>
          </a:p>
        </p:txBody>
      </p:sp>
      <p:pic>
        <p:nvPicPr>
          <p:cNvPr id="1581" name="Google Shape;1581;p25"/>
          <p:cNvPicPr preferRelativeResize="0"/>
          <p:nvPr/>
        </p:nvPicPr>
        <p:blipFill rotWithShape="1">
          <a:blip r:embed="rId6">
            <a:alphaModFix/>
          </a:blip>
          <a:srcRect b="0" l="0" r="0" t="0"/>
          <a:stretch/>
        </p:blipFill>
        <p:spPr>
          <a:xfrm>
            <a:off x="10475511" y="549820"/>
            <a:ext cx="1281125" cy="1281125"/>
          </a:xfrm>
          <a:prstGeom prst="rect">
            <a:avLst/>
          </a:prstGeom>
          <a:noFill/>
          <a:ln>
            <a:noFill/>
          </a:ln>
        </p:spPr>
      </p:pic>
      <p:pic>
        <p:nvPicPr>
          <p:cNvPr id="1582" name="Google Shape;1582;p25" title="output.png"/>
          <p:cNvPicPr preferRelativeResize="0"/>
          <p:nvPr/>
        </p:nvPicPr>
        <p:blipFill>
          <a:blip r:embed="rId7">
            <a:alphaModFix/>
          </a:blip>
          <a:stretch>
            <a:fillRect/>
          </a:stretch>
        </p:blipFill>
        <p:spPr>
          <a:xfrm>
            <a:off x="1379925" y="2034788"/>
            <a:ext cx="5282672" cy="3568825"/>
          </a:xfrm>
          <a:prstGeom prst="rect">
            <a:avLst/>
          </a:prstGeom>
          <a:noFill/>
          <a:ln>
            <a:noFill/>
          </a:ln>
        </p:spPr>
      </p:pic>
      <p:pic>
        <p:nvPicPr>
          <p:cNvPr id="1583" name="Google Shape;1583;p25" title="output3-DELETE.png"/>
          <p:cNvPicPr preferRelativeResize="0"/>
          <p:nvPr/>
        </p:nvPicPr>
        <p:blipFill>
          <a:blip r:embed="rId8">
            <a:alphaModFix/>
          </a:blip>
          <a:stretch>
            <a:fillRect/>
          </a:stretch>
        </p:blipFill>
        <p:spPr>
          <a:xfrm>
            <a:off x="6926758" y="2178325"/>
            <a:ext cx="4139542" cy="32867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87" name="Shape 1587"/>
        <p:cNvGrpSpPr/>
        <p:nvPr/>
      </p:nvGrpSpPr>
      <p:grpSpPr>
        <a:xfrm>
          <a:off x="0" y="0"/>
          <a:ext cx="0" cy="0"/>
          <a:chOff x="0" y="0"/>
          <a:chExt cx="0" cy="0"/>
        </a:xfrm>
      </p:grpSpPr>
      <p:sp>
        <p:nvSpPr>
          <p:cNvPr id="1588" name="Google Shape;1588;p26"/>
          <p:cNvSpPr/>
          <p:nvPr/>
        </p:nvSpPr>
        <p:spPr>
          <a:xfrm rot="2408129">
            <a:off x="2937266" y="-125941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26"/>
          <p:cNvSpPr/>
          <p:nvPr/>
        </p:nvSpPr>
        <p:spPr>
          <a:xfrm rot="10800000">
            <a:off x="5405501" y="1597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26"/>
          <p:cNvSpPr/>
          <p:nvPr/>
        </p:nvSpPr>
        <p:spPr>
          <a:xfrm rot="10800000">
            <a:off x="1795177" y="-109717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26"/>
          <p:cNvSpPr/>
          <p:nvPr/>
        </p:nvSpPr>
        <p:spPr>
          <a:xfrm rot="10800000">
            <a:off x="2207013" y="-83466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26"/>
          <p:cNvSpPr/>
          <p:nvPr/>
        </p:nvSpPr>
        <p:spPr>
          <a:xfrm flipH="1">
            <a:off x="1479667" y="4165782"/>
            <a:ext cx="10712327" cy="2846603"/>
          </a:xfrm>
          <a:custGeom>
            <a:rect b="b" l="l" r="r" t="t"/>
            <a:pathLst>
              <a:path extrusionOk="0" h="4784207" w="9097518">
                <a:moveTo>
                  <a:pt x="0" y="4752"/>
                </a:moveTo>
                <a:cubicBezTo>
                  <a:pt x="0" y="4752"/>
                  <a:pt x="657948" y="-73318"/>
                  <a:pt x="1050033" y="403481"/>
                </a:cubicBezTo>
                <a:cubicBezTo>
                  <a:pt x="1442118" y="880280"/>
                  <a:pt x="1697157" y="2472295"/>
                  <a:pt x="2352509" y="2865548"/>
                </a:cubicBezTo>
                <a:cubicBezTo>
                  <a:pt x="3007861" y="3258802"/>
                  <a:pt x="4356819" y="2534713"/>
                  <a:pt x="4982147" y="2763002"/>
                </a:cubicBezTo>
                <a:cubicBezTo>
                  <a:pt x="5607475" y="2991291"/>
                  <a:pt x="5356289" y="4314148"/>
                  <a:pt x="6104478" y="4235281"/>
                </a:cubicBezTo>
                <a:cubicBezTo>
                  <a:pt x="6852666" y="4156414"/>
                  <a:pt x="8819239" y="1493064"/>
                  <a:pt x="9097518" y="4737058"/>
                </a:cubicBezTo>
                <a:lnTo>
                  <a:pt x="0" y="4784207"/>
                </a:lnTo>
                <a:lnTo>
                  <a:pt x="0" y="4752"/>
                </a:ln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26"/>
          <p:cNvSpPr/>
          <p:nvPr/>
        </p:nvSpPr>
        <p:spPr>
          <a:xfrm flipH="1" rot="10800000">
            <a:off x="-512036" y="-51887"/>
            <a:ext cx="12792307" cy="7062168"/>
          </a:xfrm>
          <a:custGeom>
            <a:rect b="b" l="l" r="r" t="t"/>
            <a:pathLst>
              <a:path extrusionOk="0" h="4615796" w="9618276">
                <a:moveTo>
                  <a:pt x="1144077" y="85804"/>
                </a:moveTo>
                <a:cubicBezTo>
                  <a:pt x="1144077" y="85804"/>
                  <a:pt x="388201" y="1421555"/>
                  <a:pt x="1091657" y="2139042"/>
                </a:cubicBezTo>
                <a:cubicBezTo>
                  <a:pt x="1795113" y="2856529"/>
                  <a:pt x="2642513" y="2606235"/>
                  <a:pt x="3336477" y="2909839"/>
                </a:cubicBezTo>
                <a:cubicBezTo>
                  <a:pt x="4030441" y="3213443"/>
                  <a:pt x="4508644" y="3817867"/>
                  <a:pt x="5255444" y="3960666"/>
                </a:cubicBezTo>
                <a:cubicBezTo>
                  <a:pt x="6002245" y="4103465"/>
                  <a:pt x="7069091" y="3845500"/>
                  <a:pt x="7817280" y="3766633"/>
                </a:cubicBezTo>
                <a:cubicBezTo>
                  <a:pt x="8565468" y="3687766"/>
                  <a:pt x="9928675" y="3973791"/>
                  <a:pt x="9554533" y="4600726"/>
                </a:cubicBezTo>
                <a:lnTo>
                  <a:pt x="380721" y="4615796"/>
                </a:lnTo>
                <a:cubicBezTo>
                  <a:pt x="380721" y="3753220"/>
                  <a:pt x="-862455" y="-666612"/>
                  <a:pt x="1144077" y="85804"/>
                </a:cubicBez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26"/>
          <p:cNvSpPr/>
          <p:nvPr/>
        </p:nvSpPr>
        <p:spPr>
          <a:xfrm flipH="1" rot="188697">
            <a:off x="800098" y="-98588"/>
            <a:ext cx="7957629" cy="2097638"/>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26"/>
          <p:cNvSpPr/>
          <p:nvPr/>
        </p:nvSpPr>
        <p:spPr>
          <a:xfrm>
            <a:off x="384186" y="-193215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26"/>
          <p:cNvSpPr/>
          <p:nvPr/>
        </p:nvSpPr>
        <p:spPr>
          <a:xfrm>
            <a:off x="331914" y="-152908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26"/>
          <p:cNvSpPr/>
          <p:nvPr/>
        </p:nvSpPr>
        <p:spPr>
          <a:xfrm>
            <a:off x="915125" y="-10928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26"/>
          <p:cNvSpPr/>
          <p:nvPr/>
        </p:nvSpPr>
        <p:spPr>
          <a:xfrm>
            <a:off x="935543" y="-176343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26"/>
          <p:cNvSpPr/>
          <p:nvPr/>
        </p:nvSpPr>
        <p:spPr>
          <a:xfrm>
            <a:off x="1311553" y="-14350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26"/>
          <p:cNvSpPr/>
          <p:nvPr/>
        </p:nvSpPr>
        <p:spPr>
          <a:xfrm>
            <a:off x="11661902" y="9651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26"/>
          <p:cNvSpPr/>
          <p:nvPr/>
        </p:nvSpPr>
        <p:spPr>
          <a:xfrm>
            <a:off x="11613361" y="29424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26"/>
          <p:cNvSpPr/>
          <p:nvPr/>
        </p:nvSpPr>
        <p:spPr>
          <a:xfrm>
            <a:off x="-151558" y="-202397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26"/>
          <p:cNvSpPr txBox="1"/>
          <p:nvPr/>
        </p:nvSpPr>
        <p:spPr>
          <a:xfrm>
            <a:off x="1363350" y="592600"/>
            <a:ext cx="4144800" cy="126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7600">
                <a:solidFill>
                  <a:schemeClr val="accent4"/>
                </a:solidFill>
                <a:latin typeface="Roboto"/>
                <a:ea typeface="Roboto"/>
                <a:cs typeface="Roboto"/>
                <a:sym typeface="Roboto"/>
              </a:rPr>
              <a:t>Findings</a:t>
            </a:r>
            <a:endParaRPr sz="5800">
              <a:solidFill>
                <a:schemeClr val="accent4"/>
              </a:solidFill>
              <a:latin typeface="Roboto"/>
              <a:ea typeface="Roboto"/>
              <a:cs typeface="Roboto"/>
              <a:sym typeface="Roboto"/>
            </a:endParaRPr>
          </a:p>
        </p:txBody>
      </p:sp>
      <p:sp>
        <p:nvSpPr>
          <p:cNvPr id="1604" name="Google Shape;1604;p26"/>
          <p:cNvSpPr/>
          <p:nvPr/>
        </p:nvSpPr>
        <p:spPr>
          <a:xfrm>
            <a:off x="10140915" y="308791"/>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26"/>
          <p:cNvSpPr/>
          <p:nvPr/>
        </p:nvSpPr>
        <p:spPr>
          <a:xfrm>
            <a:off x="5354639" y="-16440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26"/>
          <p:cNvSpPr/>
          <p:nvPr/>
        </p:nvSpPr>
        <p:spPr>
          <a:xfrm>
            <a:off x="104970" y="4940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26"/>
          <p:cNvSpPr/>
          <p:nvPr/>
        </p:nvSpPr>
        <p:spPr>
          <a:xfrm>
            <a:off x="2936416" y="-143678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26"/>
          <p:cNvSpPr/>
          <p:nvPr/>
        </p:nvSpPr>
        <p:spPr>
          <a:xfrm>
            <a:off x="11077854" y="635854"/>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26"/>
          <p:cNvSpPr/>
          <p:nvPr/>
        </p:nvSpPr>
        <p:spPr>
          <a:xfrm>
            <a:off x="2743614" y="13410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26"/>
          <p:cNvSpPr/>
          <p:nvPr/>
        </p:nvSpPr>
        <p:spPr>
          <a:xfrm>
            <a:off x="1911106" y="764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26"/>
          <p:cNvSpPr/>
          <p:nvPr/>
        </p:nvSpPr>
        <p:spPr>
          <a:xfrm rot="10800000">
            <a:off x="4133747" y="5464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26"/>
          <p:cNvSpPr/>
          <p:nvPr/>
        </p:nvSpPr>
        <p:spPr>
          <a:xfrm>
            <a:off x="1127886" y="1479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26"/>
          <p:cNvSpPr/>
          <p:nvPr/>
        </p:nvSpPr>
        <p:spPr>
          <a:xfrm rot="10800000">
            <a:off x="3136987" y="9305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26"/>
          <p:cNvSpPr/>
          <p:nvPr/>
        </p:nvSpPr>
        <p:spPr>
          <a:xfrm rot="10800000">
            <a:off x="3772610" y="243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26"/>
          <p:cNvSpPr/>
          <p:nvPr/>
        </p:nvSpPr>
        <p:spPr>
          <a:xfrm rot="10800000">
            <a:off x="4670383" y="-228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26"/>
          <p:cNvSpPr/>
          <p:nvPr/>
        </p:nvSpPr>
        <p:spPr>
          <a:xfrm>
            <a:off x="4297833" y="1327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26"/>
          <p:cNvSpPr/>
          <p:nvPr/>
        </p:nvSpPr>
        <p:spPr>
          <a:xfrm>
            <a:off x="2328254" y="5185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26"/>
          <p:cNvSpPr/>
          <p:nvPr/>
        </p:nvSpPr>
        <p:spPr>
          <a:xfrm>
            <a:off x="3097241" y="1597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19" name="Google Shape;1619;p26"/>
          <p:cNvGrpSpPr/>
          <p:nvPr/>
        </p:nvGrpSpPr>
        <p:grpSpPr>
          <a:xfrm>
            <a:off x="10153856" y="4987747"/>
            <a:ext cx="1467957" cy="1149265"/>
            <a:chOff x="-3401641" y="4278257"/>
            <a:chExt cx="2332683" cy="1826259"/>
          </a:xfrm>
        </p:grpSpPr>
        <p:sp>
          <p:nvSpPr>
            <p:cNvPr id="1620" name="Google Shape;1620;p26"/>
            <p:cNvSpPr/>
            <p:nvPr/>
          </p:nvSpPr>
          <p:spPr>
            <a:xfrm rot="10800000">
              <a:off x="-1114726" y="52384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26"/>
            <p:cNvSpPr/>
            <p:nvPr/>
          </p:nvSpPr>
          <p:spPr>
            <a:xfrm rot="10800000">
              <a:off x="-1693005" y="553083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26"/>
            <p:cNvSpPr/>
            <p:nvPr/>
          </p:nvSpPr>
          <p:spPr>
            <a:xfrm rot="-2303455">
              <a:off x="-3126721" y="4576787"/>
              <a:ext cx="1043282" cy="1043998"/>
            </a:xfrm>
            <a:custGeom>
              <a:rect b="b" l="l" r="r" t="t"/>
              <a:pathLst>
                <a:path extrusionOk="0" h="1045722" w="1045004">
                  <a:moveTo>
                    <a:pt x="797705" y="966383"/>
                  </a:moveTo>
                  <a:cubicBezTo>
                    <a:pt x="759933" y="989926"/>
                    <a:pt x="719323" y="1008552"/>
                    <a:pt x="676851" y="1021829"/>
                  </a:cubicBezTo>
                  <a:cubicBezTo>
                    <a:pt x="645619" y="1031727"/>
                    <a:pt x="613478" y="1038462"/>
                    <a:pt x="580903" y="1041971"/>
                  </a:cubicBezTo>
                  <a:cubicBezTo>
                    <a:pt x="380411" y="1064886"/>
                    <a:pt x="184661" y="970173"/>
                    <a:pt x="78210" y="798747"/>
                  </a:cubicBezTo>
                  <a:cubicBezTo>
                    <a:pt x="36626" y="732211"/>
                    <a:pt x="10636" y="657143"/>
                    <a:pt x="2189" y="579129"/>
                  </a:cubicBezTo>
                  <a:cubicBezTo>
                    <a:pt x="2189" y="575881"/>
                    <a:pt x="2189" y="572848"/>
                    <a:pt x="2189" y="569816"/>
                  </a:cubicBezTo>
                  <a:cubicBezTo>
                    <a:pt x="-1991" y="522298"/>
                    <a:pt x="348" y="474411"/>
                    <a:pt x="9120" y="427520"/>
                  </a:cubicBezTo>
                  <a:cubicBezTo>
                    <a:pt x="14036" y="400035"/>
                    <a:pt x="21292" y="373006"/>
                    <a:pt x="30778" y="346734"/>
                  </a:cubicBezTo>
                  <a:lnTo>
                    <a:pt x="34676" y="335904"/>
                  </a:lnTo>
                  <a:cubicBezTo>
                    <a:pt x="41001" y="318795"/>
                    <a:pt x="48235" y="302009"/>
                    <a:pt x="56335" y="285657"/>
                  </a:cubicBezTo>
                  <a:cubicBezTo>
                    <a:pt x="60234" y="277860"/>
                    <a:pt x="64349" y="270063"/>
                    <a:pt x="68680" y="262482"/>
                  </a:cubicBezTo>
                  <a:cubicBezTo>
                    <a:pt x="76694" y="248405"/>
                    <a:pt x="85574" y="234760"/>
                    <a:pt x="95104" y="221331"/>
                  </a:cubicBezTo>
                  <a:cubicBezTo>
                    <a:pt x="104092" y="208250"/>
                    <a:pt x="113773" y="195666"/>
                    <a:pt x="124126" y="183645"/>
                  </a:cubicBezTo>
                  <a:cubicBezTo>
                    <a:pt x="148059" y="155598"/>
                    <a:pt x="174850" y="130128"/>
                    <a:pt x="204046" y="107624"/>
                  </a:cubicBezTo>
                  <a:cubicBezTo>
                    <a:pt x="217474" y="97445"/>
                    <a:pt x="231552" y="87698"/>
                    <a:pt x="247363" y="78602"/>
                  </a:cubicBezTo>
                  <a:cubicBezTo>
                    <a:pt x="257542" y="72321"/>
                    <a:pt x="267722" y="66473"/>
                    <a:pt x="277901" y="60842"/>
                  </a:cubicBezTo>
                  <a:cubicBezTo>
                    <a:pt x="489007" y="-51414"/>
                    <a:pt x="749342" y="-6104"/>
                    <a:pt x="910113" y="170867"/>
                  </a:cubicBezTo>
                  <a:cubicBezTo>
                    <a:pt x="931229" y="194193"/>
                    <a:pt x="950202" y="219339"/>
                    <a:pt x="966858" y="246022"/>
                  </a:cubicBezTo>
                  <a:cubicBezTo>
                    <a:pt x="1004652" y="306558"/>
                    <a:pt x="1029581" y="374240"/>
                    <a:pt x="1040063" y="444846"/>
                  </a:cubicBezTo>
                  <a:cubicBezTo>
                    <a:pt x="1046886" y="493189"/>
                    <a:pt x="1046886" y="542267"/>
                    <a:pt x="1040063" y="590608"/>
                  </a:cubicBezTo>
                  <a:cubicBezTo>
                    <a:pt x="1029776" y="668557"/>
                    <a:pt x="1002010" y="743193"/>
                    <a:pt x="958844" y="808925"/>
                  </a:cubicBezTo>
                  <a:cubicBezTo>
                    <a:pt x="948036" y="825494"/>
                    <a:pt x="936233" y="841392"/>
                    <a:pt x="923541" y="856574"/>
                  </a:cubicBezTo>
                  <a:cubicBezTo>
                    <a:pt x="907882" y="875461"/>
                    <a:pt x="890858" y="893199"/>
                    <a:pt x="872643" y="909638"/>
                  </a:cubicBezTo>
                  <a:lnTo>
                    <a:pt x="872643" y="909638"/>
                  </a:lnTo>
                  <a:lnTo>
                    <a:pt x="855966" y="923716"/>
                  </a:lnTo>
                  <a:lnTo>
                    <a:pt x="850335" y="928481"/>
                  </a:lnTo>
                  <a:cubicBezTo>
                    <a:pt x="833636" y="942255"/>
                    <a:pt x="816050" y="954904"/>
                    <a:pt x="797705" y="966383"/>
                  </a:cubicBezTo>
                  <a:close/>
                </a:path>
              </a:pathLst>
            </a:custGeom>
            <a:solidFill>
              <a:srgbClr val="FBC0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26"/>
            <p:cNvSpPr/>
            <p:nvPr/>
          </p:nvSpPr>
          <p:spPr>
            <a:xfrm rot="-2303455">
              <a:off x="-2897356" y="5228428"/>
              <a:ext cx="577760" cy="474757"/>
            </a:xfrm>
            <a:custGeom>
              <a:rect b="b" l="l" r="r" t="t"/>
              <a:pathLst>
                <a:path extrusionOk="0" h="475541" w="578714">
                  <a:moveTo>
                    <a:pt x="578890" y="471789"/>
                  </a:moveTo>
                  <a:cubicBezTo>
                    <a:pt x="378398" y="494704"/>
                    <a:pt x="182649" y="399991"/>
                    <a:pt x="76197" y="228565"/>
                  </a:cubicBezTo>
                  <a:cubicBezTo>
                    <a:pt x="34613" y="162030"/>
                    <a:pt x="8623" y="86961"/>
                    <a:pt x="176" y="8948"/>
                  </a:cubicBezTo>
                  <a:cubicBezTo>
                    <a:pt x="176" y="5699"/>
                    <a:pt x="176" y="2667"/>
                    <a:pt x="176" y="-365"/>
                  </a:cubicBezTo>
                  <a:cubicBezTo>
                    <a:pt x="37797" y="522"/>
                    <a:pt x="74919" y="8536"/>
                    <a:pt x="109551" y="23242"/>
                  </a:cubicBezTo>
                  <a:cubicBezTo>
                    <a:pt x="171798" y="48972"/>
                    <a:pt x="230124" y="83302"/>
                    <a:pt x="282819" y="125254"/>
                  </a:cubicBezTo>
                  <a:cubicBezTo>
                    <a:pt x="315567" y="151785"/>
                    <a:pt x="346257" y="180743"/>
                    <a:pt x="374651" y="211888"/>
                  </a:cubicBezTo>
                  <a:cubicBezTo>
                    <a:pt x="394793" y="233546"/>
                    <a:pt x="414069" y="255204"/>
                    <a:pt x="432913" y="278812"/>
                  </a:cubicBezTo>
                  <a:cubicBezTo>
                    <a:pt x="476229" y="331659"/>
                    <a:pt x="516297" y="387105"/>
                    <a:pt x="556582" y="442767"/>
                  </a:cubicBezTo>
                  <a:cubicBezTo>
                    <a:pt x="562863" y="451214"/>
                    <a:pt x="570227" y="461827"/>
                    <a:pt x="578890" y="471789"/>
                  </a:cubicBezTo>
                  <a:close/>
                </a:path>
              </a:pathLst>
            </a:custGeom>
            <a:solidFill>
              <a:srgbClr val="F2AD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26"/>
            <p:cNvSpPr/>
            <p:nvPr/>
          </p:nvSpPr>
          <p:spPr>
            <a:xfrm rot="-2303455">
              <a:off x="-3129372" y="4638222"/>
              <a:ext cx="631169" cy="176627"/>
            </a:xfrm>
            <a:custGeom>
              <a:rect b="b" l="l" r="r" t="t"/>
              <a:pathLst>
                <a:path extrusionOk="0" h="176919" w="632211">
                  <a:moveTo>
                    <a:pt x="632387" y="170867"/>
                  </a:moveTo>
                  <a:cubicBezTo>
                    <a:pt x="536635" y="180505"/>
                    <a:pt x="440060" y="177884"/>
                    <a:pt x="344979" y="163070"/>
                  </a:cubicBezTo>
                  <a:cubicBezTo>
                    <a:pt x="257045" y="149641"/>
                    <a:pt x="93091" y="121486"/>
                    <a:pt x="176" y="60842"/>
                  </a:cubicBezTo>
                  <a:cubicBezTo>
                    <a:pt x="211281" y="-51414"/>
                    <a:pt x="471616" y="-6104"/>
                    <a:pt x="632387" y="170867"/>
                  </a:cubicBezTo>
                  <a:close/>
                </a:path>
              </a:pathLst>
            </a:custGeom>
            <a:solidFill>
              <a:srgbClr val="FBD1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26"/>
            <p:cNvSpPr/>
            <p:nvPr/>
          </p:nvSpPr>
          <p:spPr>
            <a:xfrm rot="-2303455">
              <a:off x="-3116869" y="4683058"/>
              <a:ext cx="986134" cy="700145"/>
            </a:xfrm>
            <a:custGeom>
              <a:rect b="b" l="l" r="r" t="t"/>
              <a:pathLst>
                <a:path extrusionOk="0" h="701301" w="987762">
                  <a:moveTo>
                    <a:pt x="903768" y="700936"/>
                  </a:moveTo>
                  <a:lnTo>
                    <a:pt x="794176" y="639426"/>
                  </a:lnTo>
                  <a:lnTo>
                    <a:pt x="595351" y="528102"/>
                  </a:lnTo>
                  <a:lnTo>
                    <a:pt x="298630" y="361981"/>
                  </a:lnTo>
                  <a:lnTo>
                    <a:pt x="247949" y="333609"/>
                  </a:lnTo>
                  <a:cubicBezTo>
                    <a:pt x="204632" y="309567"/>
                    <a:pt x="161315" y="285094"/>
                    <a:pt x="117998" y="259104"/>
                  </a:cubicBezTo>
                  <a:cubicBezTo>
                    <a:pt x="77107" y="234391"/>
                    <a:pt x="37753" y="207188"/>
                    <a:pt x="176" y="177667"/>
                  </a:cubicBezTo>
                  <a:cubicBezTo>
                    <a:pt x="4074" y="169871"/>
                    <a:pt x="8189" y="162073"/>
                    <a:pt x="12521" y="154493"/>
                  </a:cubicBezTo>
                  <a:cubicBezTo>
                    <a:pt x="20535" y="140415"/>
                    <a:pt x="29415" y="126771"/>
                    <a:pt x="38944" y="113342"/>
                  </a:cubicBezTo>
                  <a:cubicBezTo>
                    <a:pt x="47933" y="100260"/>
                    <a:pt x="57614" y="87676"/>
                    <a:pt x="67967" y="75656"/>
                  </a:cubicBezTo>
                  <a:cubicBezTo>
                    <a:pt x="91899" y="47608"/>
                    <a:pt x="118691" y="22138"/>
                    <a:pt x="147886" y="-365"/>
                  </a:cubicBezTo>
                  <a:cubicBezTo>
                    <a:pt x="157200" y="7865"/>
                    <a:pt x="166513" y="15662"/>
                    <a:pt x="176259" y="23459"/>
                  </a:cubicBezTo>
                  <a:cubicBezTo>
                    <a:pt x="346560" y="160471"/>
                    <a:pt x="545905" y="256764"/>
                    <a:pt x="759089" y="305019"/>
                  </a:cubicBezTo>
                  <a:cubicBezTo>
                    <a:pt x="832663" y="321718"/>
                    <a:pt x="907493" y="332287"/>
                    <a:pt x="982821" y="336641"/>
                  </a:cubicBezTo>
                  <a:cubicBezTo>
                    <a:pt x="989644" y="384983"/>
                    <a:pt x="989644" y="434061"/>
                    <a:pt x="982821" y="482402"/>
                  </a:cubicBezTo>
                  <a:cubicBezTo>
                    <a:pt x="973205" y="560265"/>
                    <a:pt x="946197" y="634943"/>
                    <a:pt x="903768" y="700936"/>
                  </a:cubicBezTo>
                  <a:close/>
                </a:path>
              </a:pathLst>
            </a:custGeom>
            <a:solidFill>
              <a:srgbClr val="FF98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26"/>
            <p:cNvSpPr/>
            <p:nvPr/>
          </p:nvSpPr>
          <p:spPr>
            <a:xfrm rot="-2303455">
              <a:off x="-3010931" y="4931852"/>
              <a:ext cx="873341" cy="684793"/>
            </a:xfrm>
            <a:custGeom>
              <a:rect b="b" l="l" r="r" t="t"/>
              <a:pathLst>
                <a:path extrusionOk="0" h="685924" w="874783">
                  <a:moveTo>
                    <a:pt x="797639" y="630113"/>
                  </a:moveTo>
                  <a:cubicBezTo>
                    <a:pt x="759866" y="653656"/>
                    <a:pt x="719257" y="672282"/>
                    <a:pt x="676784" y="685559"/>
                  </a:cubicBezTo>
                  <a:cubicBezTo>
                    <a:pt x="640831" y="636611"/>
                    <a:pt x="608560" y="584197"/>
                    <a:pt x="557230" y="553009"/>
                  </a:cubicBezTo>
                  <a:cubicBezTo>
                    <a:pt x="518331" y="532888"/>
                    <a:pt x="476638" y="518637"/>
                    <a:pt x="433560" y="510775"/>
                  </a:cubicBezTo>
                  <a:cubicBezTo>
                    <a:pt x="416016" y="506422"/>
                    <a:pt x="398733" y="501072"/>
                    <a:pt x="381796" y="494748"/>
                  </a:cubicBezTo>
                  <a:cubicBezTo>
                    <a:pt x="269605" y="451431"/>
                    <a:pt x="194233" y="345954"/>
                    <a:pt x="91139" y="285094"/>
                  </a:cubicBezTo>
                  <a:cubicBezTo>
                    <a:pt x="62398" y="268806"/>
                    <a:pt x="32683" y="254339"/>
                    <a:pt x="2122" y="241777"/>
                  </a:cubicBezTo>
                  <a:cubicBezTo>
                    <a:pt x="2122" y="238528"/>
                    <a:pt x="2122" y="235496"/>
                    <a:pt x="2122" y="232463"/>
                  </a:cubicBezTo>
                  <a:cubicBezTo>
                    <a:pt x="-1949" y="185292"/>
                    <a:pt x="368" y="137794"/>
                    <a:pt x="9053" y="91250"/>
                  </a:cubicBezTo>
                  <a:cubicBezTo>
                    <a:pt x="13970" y="63765"/>
                    <a:pt x="21225" y="36736"/>
                    <a:pt x="30712" y="10464"/>
                  </a:cubicBezTo>
                  <a:lnTo>
                    <a:pt x="34610" y="-365"/>
                  </a:lnTo>
                  <a:cubicBezTo>
                    <a:pt x="108033" y="49666"/>
                    <a:pt x="174741" y="126120"/>
                    <a:pt x="243182" y="162507"/>
                  </a:cubicBezTo>
                  <a:lnTo>
                    <a:pt x="245780" y="163806"/>
                  </a:lnTo>
                  <a:cubicBezTo>
                    <a:pt x="322235" y="203875"/>
                    <a:pt x="407786" y="233980"/>
                    <a:pt x="463882" y="299605"/>
                  </a:cubicBezTo>
                  <a:cubicBezTo>
                    <a:pt x="493121" y="333392"/>
                    <a:pt x="513479" y="376059"/>
                    <a:pt x="550515" y="402050"/>
                  </a:cubicBezTo>
                  <a:cubicBezTo>
                    <a:pt x="602496" y="439302"/>
                    <a:pt x="672886" y="433238"/>
                    <a:pt x="733963" y="451864"/>
                  </a:cubicBezTo>
                  <a:cubicBezTo>
                    <a:pt x="742085" y="454203"/>
                    <a:pt x="750055" y="457105"/>
                    <a:pt x="757787" y="460527"/>
                  </a:cubicBezTo>
                  <a:cubicBezTo>
                    <a:pt x="778103" y="469927"/>
                    <a:pt x="796686" y="482662"/>
                    <a:pt x="812800" y="498213"/>
                  </a:cubicBezTo>
                  <a:lnTo>
                    <a:pt x="812800" y="498213"/>
                  </a:lnTo>
                  <a:cubicBezTo>
                    <a:pt x="835714" y="520954"/>
                    <a:pt x="856052" y="546165"/>
                    <a:pt x="873444" y="573368"/>
                  </a:cubicBezTo>
                  <a:lnTo>
                    <a:pt x="874959" y="575534"/>
                  </a:lnTo>
                  <a:lnTo>
                    <a:pt x="873227" y="573584"/>
                  </a:lnTo>
                  <a:lnTo>
                    <a:pt x="856550" y="587663"/>
                  </a:lnTo>
                  <a:lnTo>
                    <a:pt x="850919" y="592428"/>
                  </a:lnTo>
                  <a:cubicBezTo>
                    <a:pt x="834003" y="606137"/>
                    <a:pt x="816200" y="618721"/>
                    <a:pt x="797639" y="630113"/>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26"/>
            <p:cNvSpPr/>
            <p:nvPr/>
          </p:nvSpPr>
          <p:spPr>
            <a:xfrm rot="-2303455">
              <a:off x="-3074032" y="4824499"/>
              <a:ext cx="912914" cy="701442"/>
            </a:xfrm>
            <a:custGeom>
              <a:rect b="b" l="l" r="r" t="t"/>
              <a:pathLst>
                <a:path extrusionOk="0" h="702600" w="914421">
                  <a:moveTo>
                    <a:pt x="847456" y="702236"/>
                  </a:moveTo>
                  <a:cubicBezTo>
                    <a:pt x="824043" y="688374"/>
                    <a:pt x="801540" y="673040"/>
                    <a:pt x="780098" y="656320"/>
                  </a:cubicBezTo>
                  <a:cubicBezTo>
                    <a:pt x="736023" y="626150"/>
                    <a:pt x="688829" y="600809"/>
                    <a:pt x="639318" y="580732"/>
                  </a:cubicBezTo>
                  <a:cubicBezTo>
                    <a:pt x="512182" y="526586"/>
                    <a:pt x="374868" y="489983"/>
                    <a:pt x="276321" y="394685"/>
                  </a:cubicBezTo>
                  <a:cubicBezTo>
                    <a:pt x="216544" y="337074"/>
                    <a:pt x="171278" y="258020"/>
                    <a:pt x="93741" y="228348"/>
                  </a:cubicBezTo>
                  <a:cubicBezTo>
                    <a:pt x="75742" y="222046"/>
                    <a:pt x="57289" y="217194"/>
                    <a:pt x="38511" y="213837"/>
                  </a:cubicBezTo>
                  <a:cubicBezTo>
                    <a:pt x="25733" y="211455"/>
                    <a:pt x="12738" y="209072"/>
                    <a:pt x="176" y="205823"/>
                  </a:cubicBezTo>
                  <a:cubicBezTo>
                    <a:pt x="5092" y="178339"/>
                    <a:pt x="12348" y="151309"/>
                    <a:pt x="21834" y="125037"/>
                  </a:cubicBezTo>
                  <a:lnTo>
                    <a:pt x="25733" y="114208"/>
                  </a:lnTo>
                  <a:cubicBezTo>
                    <a:pt x="32057" y="97098"/>
                    <a:pt x="39291" y="80313"/>
                    <a:pt x="47391" y="63960"/>
                  </a:cubicBezTo>
                  <a:cubicBezTo>
                    <a:pt x="51290" y="56164"/>
                    <a:pt x="55405" y="48366"/>
                    <a:pt x="59737" y="40786"/>
                  </a:cubicBezTo>
                  <a:cubicBezTo>
                    <a:pt x="67750" y="26708"/>
                    <a:pt x="76630" y="13063"/>
                    <a:pt x="86160" y="-365"/>
                  </a:cubicBezTo>
                  <a:cubicBezTo>
                    <a:pt x="126142" y="14752"/>
                    <a:pt x="163156" y="36736"/>
                    <a:pt x="195535" y="64610"/>
                  </a:cubicBezTo>
                  <a:cubicBezTo>
                    <a:pt x="254013" y="117457"/>
                    <a:pt x="297980" y="184381"/>
                    <a:pt x="344762" y="247841"/>
                  </a:cubicBezTo>
                  <a:cubicBezTo>
                    <a:pt x="345845" y="249357"/>
                    <a:pt x="347145" y="250873"/>
                    <a:pt x="348011" y="252389"/>
                  </a:cubicBezTo>
                  <a:cubicBezTo>
                    <a:pt x="396093" y="317365"/>
                    <a:pt x="450456" y="380607"/>
                    <a:pt x="522362" y="417210"/>
                  </a:cubicBezTo>
                  <a:cubicBezTo>
                    <a:pt x="594268" y="453813"/>
                    <a:pt x="684367" y="463343"/>
                    <a:pt x="746310" y="517056"/>
                  </a:cubicBezTo>
                  <a:cubicBezTo>
                    <a:pt x="757811" y="527343"/>
                    <a:pt x="768597" y="538411"/>
                    <a:pt x="778582" y="550193"/>
                  </a:cubicBezTo>
                  <a:cubicBezTo>
                    <a:pt x="807171" y="582897"/>
                    <a:pt x="834027" y="617768"/>
                    <a:pt x="874745" y="628813"/>
                  </a:cubicBezTo>
                  <a:cubicBezTo>
                    <a:pt x="887892" y="631564"/>
                    <a:pt x="901212" y="633449"/>
                    <a:pt x="914597" y="634445"/>
                  </a:cubicBezTo>
                  <a:cubicBezTo>
                    <a:pt x="898938" y="653331"/>
                    <a:pt x="881914" y="671069"/>
                    <a:pt x="863700" y="687508"/>
                  </a:cubicBezTo>
                  <a:lnTo>
                    <a:pt x="865216" y="689674"/>
                  </a:lnTo>
                  <a:lnTo>
                    <a:pt x="863483" y="687724"/>
                  </a:lnTo>
                  <a:close/>
                </a:path>
              </a:pathLst>
            </a:custGeom>
            <a:solidFill>
              <a:srgbClr val="FBD1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26"/>
            <p:cNvSpPr/>
            <p:nvPr/>
          </p:nvSpPr>
          <p:spPr>
            <a:xfrm rot="-2303455">
              <a:off x="-3018256" y="4887492"/>
              <a:ext cx="1039254" cy="697473"/>
            </a:xfrm>
            <a:custGeom>
              <a:rect b="b" l="l" r="r" t="t"/>
              <a:pathLst>
                <a:path extrusionOk="0" h="698624" w="1040970">
                  <a:moveTo>
                    <a:pt x="797705" y="619284"/>
                  </a:moveTo>
                  <a:cubicBezTo>
                    <a:pt x="759933" y="642827"/>
                    <a:pt x="719323" y="661453"/>
                    <a:pt x="676851" y="674730"/>
                  </a:cubicBezTo>
                  <a:cubicBezTo>
                    <a:pt x="645619" y="684628"/>
                    <a:pt x="613478" y="691364"/>
                    <a:pt x="580903" y="694872"/>
                  </a:cubicBezTo>
                  <a:cubicBezTo>
                    <a:pt x="380411" y="717787"/>
                    <a:pt x="184661" y="623074"/>
                    <a:pt x="78210" y="451648"/>
                  </a:cubicBezTo>
                  <a:cubicBezTo>
                    <a:pt x="36626" y="385112"/>
                    <a:pt x="10636" y="310044"/>
                    <a:pt x="2189" y="232030"/>
                  </a:cubicBezTo>
                  <a:cubicBezTo>
                    <a:pt x="2189" y="228782"/>
                    <a:pt x="2189" y="225749"/>
                    <a:pt x="2189" y="222717"/>
                  </a:cubicBezTo>
                  <a:cubicBezTo>
                    <a:pt x="-1991" y="175199"/>
                    <a:pt x="348" y="127312"/>
                    <a:pt x="9120" y="80421"/>
                  </a:cubicBezTo>
                  <a:cubicBezTo>
                    <a:pt x="14036" y="52936"/>
                    <a:pt x="21292" y="25907"/>
                    <a:pt x="30778" y="-365"/>
                  </a:cubicBezTo>
                  <a:cubicBezTo>
                    <a:pt x="34676" y="29502"/>
                    <a:pt x="40178" y="59153"/>
                    <a:pt x="47238" y="88435"/>
                  </a:cubicBezTo>
                  <a:cubicBezTo>
                    <a:pt x="60060" y="143664"/>
                    <a:pt x="82022" y="196381"/>
                    <a:pt x="112214" y="244376"/>
                  </a:cubicBezTo>
                  <a:cubicBezTo>
                    <a:pt x="121462" y="259104"/>
                    <a:pt x="131663" y="273203"/>
                    <a:pt x="142752" y="286610"/>
                  </a:cubicBezTo>
                  <a:cubicBezTo>
                    <a:pt x="204674" y="357216"/>
                    <a:pt x="286153" y="407875"/>
                    <a:pt x="376881" y="432155"/>
                  </a:cubicBezTo>
                  <a:cubicBezTo>
                    <a:pt x="421215" y="444868"/>
                    <a:pt x="466698" y="453142"/>
                    <a:pt x="512679" y="456845"/>
                  </a:cubicBezTo>
                  <a:cubicBezTo>
                    <a:pt x="557967" y="460571"/>
                    <a:pt x="603493" y="460051"/>
                    <a:pt x="648695" y="455329"/>
                  </a:cubicBezTo>
                  <a:cubicBezTo>
                    <a:pt x="677414" y="452427"/>
                    <a:pt x="705916" y="447662"/>
                    <a:pt x="734029" y="441035"/>
                  </a:cubicBezTo>
                  <a:cubicBezTo>
                    <a:pt x="744642" y="438436"/>
                    <a:pt x="755688" y="435837"/>
                    <a:pt x="765434" y="432804"/>
                  </a:cubicBezTo>
                  <a:cubicBezTo>
                    <a:pt x="775180" y="429772"/>
                    <a:pt x="781028" y="428039"/>
                    <a:pt x="788609" y="425224"/>
                  </a:cubicBezTo>
                  <a:cubicBezTo>
                    <a:pt x="809725" y="418358"/>
                    <a:pt x="830366" y="410019"/>
                    <a:pt x="850335" y="400317"/>
                  </a:cubicBezTo>
                  <a:cubicBezTo>
                    <a:pt x="925772" y="364385"/>
                    <a:pt x="991267" y="310542"/>
                    <a:pt x="1041146" y="243509"/>
                  </a:cubicBezTo>
                  <a:cubicBezTo>
                    <a:pt x="1030859" y="321458"/>
                    <a:pt x="1003092" y="396094"/>
                    <a:pt x="959927" y="461827"/>
                  </a:cubicBezTo>
                  <a:cubicBezTo>
                    <a:pt x="949119" y="478396"/>
                    <a:pt x="937316" y="494293"/>
                    <a:pt x="924624" y="509475"/>
                  </a:cubicBezTo>
                  <a:cubicBezTo>
                    <a:pt x="908965" y="528362"/>
                    <a:pt x="891941" y="546100"/>
                    <a:pt x="873726" y="562539"/>
                  </a:cubicBezTo>
                  <a:lnTo>
                    <a:pt x="875242" y="564704"/>
                  </a:lnTo>
                  <a:lnTo>
                    <a:pt x="873510" y="562755"/>
                  </a:lnTo>
                  <a:lnTo>
                    <a:pt x="856833" y="576834"/>
                  </a:lnTo>
                  <a:lnTo>
                    <a:pt x="851202" y="581599"/>
                  </a:lnTo>
                  <a:cubicBezTo>
                    <a:pt x="834221" y="595329"/>
                    <a:pt x="816353" y="607914"/>
                    <a:pt x="797705" y="619284"/>
                  </a:cubicBezTo>
                  <a:close/>
                </a:path>
              </a:pathLst>
            </a:custGeom>
            <a:solidFill>
              <a:srgbClr val="E08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26"/>
            <p:cNvSpPr/>
            <p:nvPr/>
          </p:nvSpPr>
          <p:spPr>
            <a:xfrm rot="-2303455">
              <a:off x="-3137958" y="4540769"/>
              <a:ext cx="1298439" cy="1301236"/>
            </a:xfrm>
            <a:custGeom>
              <a:rect b="b" l="l" r="r" t="t"/>
              <a:pathLst>
                <a:path extrusionOk="0" h="1303384" w="1300583">
                  <a:moveTo>
                    <a:pt x="1147613" y="1294782"/>
                  </a:moveTo>
                  <a:cubicBezTo>
                    <a:pt x="1060979" y="1273124"/>
                    <a:pt x="946839" y="1212697"/>
                    <a:pt x="819053" y="1121515"/>
                  </a:cubicBezTo>
                  <a:cubicBezTo>
                    <a:pt x="702141" y="1036288"/>
                    <a:pt x="592007" y="942161"/>
                    <a:pt x="489628" y="839954"/>
                  </a:cubicBezTo>
                  <a:cubicBezTo>
                    <a:pt x="377328" y="729713"/>
                    <a:pt x="274386" y="610310"/>
                    <a:pt x="181861" y="483022"/>
                  </a:cubicBezTo>
                  <a:cubicBezTo>
                    <a:pt x="155654" y="446203"/>
                    <a:pt x="131613" y="410466"/>
                    <a:pt x="110604" y="376246"/>
                  </a:cubicBezTo>
                  <a:cubicBezTo>
                    <a:pt x="10975" y="214024"/>
                    <a:pt x="-27144" y="83640"/>
                    <a:pt x="20722" y="27978"/>
                  </a:cubicBezTo>
                  <a:cubicBezTo>
                    <a:pt x="40842" y="7164"/>
                    <a:pt x="69496" y="-3080"/>
                    <a:pt x="98259" y="255"/>
                  </a:cubicBezTo>
                  <a:cubicBezTo>
                    <a:pt x="107637" y="298"/>
                    <a:pt x="116972" y="1186"/>
                    <a:pt x="126199" y="2854"/>
                  </a:cubicBezTo>
                  <a:cubicBezTo>
                    <a:pt x="137569" y="4565"/>
                    <a:pt x="148853" y="6882"/>
                    <a:pt x="159986" y="9785"/>
                  </a:cubicBezTo>
                  <a:cubicBezTo>
                    <a:pt x="205837" y="23061"/>
                    <a:pt x="250193" y="41059"/>
                    <a:pt x="292319" y="63498"/>
                  </a:cubicBezTo>
                  <a:cubicBezTo>
                    <a:pt x="207634" y="27545"/>
                    <a:pt x="143742" y="22997"/>
                    <a:pt x="114286" y="57433"/>
                  </a:cubicBezTo>
                  <a:cubicBezTo>
                    <a:pt x="84831" y="91870"/>
                    <a:pt x="96310" y="172440"/>
                    <a:pt x="145691" y="271635"/>
                  </a:cubicBezTo>
                  <a:lnTo>
                    <a:pt x="145691" y="271635"/>
                  </a:lnTo>
                  <a:cubicBezTo>
                    <a:pt x="153272" y="286797"/>
                    <a:pt x="161502" y="302391"/>
                    <a:pt x="170598" y="318202"/>
                  </a:cubicBezTo>
                  <a:lnTo>
                    <a:pt x="170598" y="318202"/>
                  </a:lnTo>
                  <a:cubicBezTo>
                    <a:pt x="187059" y="347072"/>
                    <a:pt x="205750" y="376679"/>
                    <a:pt x="226694" y="407001"/>
                  </a:cubicBezTo>
                  <a:cubicBezTo>
                    <a:pt x="309927" y="526383"/>
                    <a:pt x="404207" y="637707"/>
                    <a:pt x="508254" y="739459"/>
                  </a:cubicBezTo>
                  <a:cubicBezTo>
                    <a:pt x="800860" y="1029032"/>
                    <a:pt x="1098881" y="1194287"/>
                    <a:pt x="1173603" y="1105920"/>
                  </a:cubicBezTo>
                  <a:cubicBezTo>
                    <a:pt x="1216920" y="1053940"/>
                    <a:pt x="1173603" y="925505"/>
                    <a:pt x="1069859" y="768915"/>
                  </a:cubicBezTo>
                  <a:lnTo>
                    <a:pt x="1069859" y="767831"/>
                  </a:lnTo>
                  <a:cubicBezTo>
                    <a:pt x="1071158" y="765016"/>
                    <a:pt x="1072674" y="762417"/>
                    <a:pt x="1074190" y="759601"/>
                  </a:cubicBezTo>
                  <a:cubicBezTo>
                    <a:pt x="1255472" y="995895"/>
                    <a:pt x="1343622" y="1201434"/>
                    <a:pt x="1280379" y="1275290"/>
                  </a:cubicBezTo>
                  <a:cubicBezTo>
                    <a:pt x="1277022" y="1279015"/>
                    <a:pt x="1273318" y="1282415"/>
                    <a:pt x="1269333" y="1285469"/>
                  </a:cubicBezTo>
                  <a:cubicBezTo>
                    <a:pt x="1243776" y="1305612"/>
                    <a:pt x="1201542" y="1307994"/>
                    <a:pt x="1147613" y="1294782"/>
                  </a:cubicBezTo>
                  <a:close/>
                </a:path>
              </a:pathLst>
            </a:custGeom>
            <a:solidFill>
              <a:srgbClr val="C777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26"/>
            <p:cNvSpPr/>
            <p:nvPr/>
          </p:nvSpPr>
          <p:spPr>
            <a:xfrm rot="-2303455">
              <a:off x="-3108895" y="5199714"/>
              <a:ext cx="25082" cy="46488"/>
            </a:xfrm>
            <a:custGeom>
              <a:rect b="b" l="l" r="r" t="t"/>
              <a:pathLst>
                <a:path extrusionOk="0" h="46565" w="25123">
                  <a:moveTo>
                    <a:pt x="176" y="-365"/>
                  </a:moveTo>
                  <a:cubicBezTo>
                    <a:pt x="7756" y="14579"/>
                    <a:pt x="15986" y="30173"/>
                    <a:pt x="25300" y="46200"/>
                  </a:cubicBezTo>
                  <a:lnTo>
                    <a:pt x="23783" y="43818"/>
                  </a:lnTo>
                  <a:cubicBezTo>
                    <a:pt x="14687" y="29783"/>
                    <a:pt x="6803" y="14991"/>
                    <a:pt x="176" y="-365"/>
                  </a:cubicBezTo>
                  <a:close/>
                </a:path>
              </a:pathLst>
            </a:custGeom>
            <a:solidFill>
              <a:srgbClr val="B86E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26"/>
            <p:cNvSpPr/>
            <p:nvPr/>
          </p:nvSpPr>
          <p:spPr>
            <a:xfrm rot="-2303455">
              <a:off x="-2836399" y="4874962"/>
              <a:ext cx="993504" cy="784984"/>
            </a:xfrm>
            <a:custGeom>
              <a:rect b="b" l="l" r="r" t="t"/>
              <a:pathLst>
                <a:path extrusionOk="0" h="786280" w="995144">
                  <a:moveTo>
                    <a:pt x="792660" y="758981"/>
                  </a:moveTo>
                  <a:cubicBezTo>
                    <a:pt x="608714" y="670593"/>
                    <a:pt x="443373" y="547811"/>
                    <a:pt x="305561" y="397284"/>
                  </a:cubicBezTo>
                  <a:cubicBezTo>
                    <a:pt x="191875" y="274308"/>
                    <a:pt x="89669" y="141195"/>
                    <a:pt x="176" y="-365"/>
                  </a:cubicBezTo>
                  <a:cubicBezTo>
                    <a:pt x="83214" y="119038"/>
                    <a:pt x="177515" y="230211"/>
                    <a:pt x="281736" y="331659"/>
                  </a:cubicBezTo>
                  <a:cubicBezTo>
                    <a:pt x="575209" y="620800"/>
                    <a:pt x="874529" y="783888"/>
                    <a:pt x="950550" y="696171"/>
                  </a:cubicBezTo>
                  <a:cubicBezTo>
                    <a:pt x="995600" y="643758"/>
                    <a:pt x="951850" y="515106"/>
                    <a:pt x="847456" y="358516"/>
                  </a:cubicBezTo>
                  <a:lnTo>
                    <a:pt x="847456" y="357433"/>
                  </a:lnTo>
                  <a:cubicBezTo>
                    <a:pt x="860126" y="367851"/>
                    <a:pt x="871107" y="380217"/>
                    <a:pt x="879943" y="394035"/>
                  </a:cubicBezTo>
                  <a:cubicBezTo>
                    <a:pt x="923564" y="457148"/>
                    <a:pt x="957632" y="526325"/>
                    <a:pt x="981089" y="599358"/>
                  </a:cubicBezTo>
                  <a:cubicBezTo>
                    <a:pt x="998848" y="655020"/>
                    <a:pt x="1006862" y="724977"/>
                    <a:pt x="963112" y="763529"/>
                  </a:cubicBezTo>
                  <a:cubicBezTo>
                    <a:pt x="919362" y="802081"/>
                    <a:pt x="847889" y="784322"/>
                    <a:pt x="792660" y="758981"/>
                  </a:cubicBezTo>
                  <a:close/>
                </a:path>
              </a:pathLst>
            </a:custGeom>
            <a:solidFill>
              <a:srgbClr val="B86E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26"/>
            <p:cNvSpPr/>
            <p:nvPr/>
          </p:nvSpPr>
          <p:spPr>
            <a:xfrm rot="-2303455">
              <a:off x="-1915279" y="5198323"/>
              <a:ext cx="262002" cy="195236"/>
            </a:xfrm>
            <a:custGeom>
              <a:rect b="b" l="l" r="r" t="t"/>
              <a:pathLst>
                <a:path extrusionOk="0" h="195558" w="262435">
                  <a:moveTo>
                    <a:pt x="261594" y="96665"/>
                  </a:moveTo>
                  <a:cubicBezTo>
                    <a:pt x="260294" y="131383"/>
                    <a:pt x="242209" y="163286"/>
                    <a:pt x="213079" y="182216"/>
                  </a:cubicBezTo>
                  <a:cubicBezTo>
                    <a:pt x="187933" y="193890"/>
                    <a:pt x="159885" y="197810"/>
                    <a:pt x="132509" y="193478"/>
                  </a:cubicBezTo>
                  <a:cubicBezTo>
                    <a:pt x="82911" y="188713"/>
                    <a:pt x="30281" y="173769"/>
                    <a:pt x="176" y="133918"/>
                  </a:cubicBezTo>
                  <a:cubicBezTo>
                    <a:pt x="22397" y="119774"/>
                    <a:pt x="49947" y="116807"/>
                    <a:pt x="74681" y="125904"/>
                  </a:cubicBezTo>
                  <a:cubicBezTo>
                    <a:pt x="99068" y="135044"/>
                    <a:pt x="124885" y="139809"/>
                    <a:pt x="150919" y="139982"/>
                  </a:cubicBezTo>
                  <a:cubicBezTo>
                    <a:pt x="187522" y="135325"/>
                    <a:pt x="216327" y="106433"/>
                    <a:pt x="220876" y="69809"/>
                  </a:cubicBezTo>
                  <a:cubicBezTo>
                    <a:pt x="222175" y="55730"/>
                    <a:pt x="220876" y="41436"/>
                    <a:pt x="221959" y="27574"/>
                  </a:cubicBezTo>
                  <a:cubicBezTo>
                    <a:pt x="223453" y="15294"/>
                    <a:pt x="231250" y="4703"/>
                    <a:pt x="242534" y="-365"/>
                  </a:cubicBezTo>
                  <a:cubicBezTo>
                    <a:pt x="258691" y="29264"/>
                    <a:pt x="265340" y="63138"/>
                    <a:pt x="261594" y="9666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26"/>
            <p:cNvSpPr/>
            <p:nvPr/>
          </p:nvSpPr>
          <p:spPr>
            <a:xfrm rot="-2303455">
              <a:off x="-3119132" y="4701923"/>
              <a:ext cx="817527" cy="1120030"/>
            </a:xfrm>
            <a:custGeom>
              <a:rect b="b" l="l" r="r" t="t"/>
              <a:pathLst>
                <a:path extrusionOk="0" h="1121879" w="818877">
                  <a:moveTo>
                    <a:pt x="819053" y="1121515"/>
                  </a:moveTo>
                  <a:cubicBezTo>
                    <a:pt x="702141" y="1036288"/>
                    <a:pt x="592007" y="942161"/>
                    <a:pt x="489628" y="839954"/>
                  </a:cubicBezTo>
                  <a:cubicBezTo>
                    <a:pt x="377328" y="729713"/>
                    <a:pt x="274386" y="610310"/>
                    <a:pt x="181861" y="483022"/>
                  </a:cubicBezTo>
                  <a:cubicBezTo>
                    <a:pt x="155654" y="446203"/>
                    <a:pt x="131613" y="410466"/>
                    <a:pt x="110604" y="376246"/>
                  </a:cubicBezTo>
                  <a:cubicBezTo>
                    <a:pt x="10975" y="214024"/>
                    <a:pt x="-27144" y="83640"/>
                    <a:pt x="20722" y="27978"/>
                  </a:cubicBezTo>
                  <a:cubicBezTo>
                    <a:pt x="40842" y="7164"/>
                    <a:pt x="69496" y="-3080"/>
                    <a:pt x="98259" y="255"/>
                  </a:cubicBezTo>
                  <a:cubicBezTo>
                    <a:pt x="107637" y="298"/>
                    <a:pt x="116972" y="1186"/>
                    <a:pt x="126199" y="2854"/>
                  </a:cubicBezTo>
                  <a:cubicBezTo>
                    <a:pt x="137569" y="4565"/>
                    <a:pt x="148853" y="6882"/>
                    <a:pt x="159986" y="9785"/>
                  </a:cubicBezTo>
                  <a:cubicBezTo>
                    <a:pt x="150564" y="11518"/>
                    <a:pt x="141533" y="14961"/>
                    <a:pt x="133346" y="19964"/>
                  </a:cubicBezTo>
                  <a:cubicBezTo>
                    <a:pt x="90029" y="48120"/>
                    <a:pt x="69670" y="110280"/>
                    <a:pt x="72702" y="159662"/>
                  </a:cubicBezTo>
                  <a:cubicBezTo>
                    <a:pt x="77250" y="233733"/>
                    <a:pt x="119484" y="300008"/>
                    <a:pt x="161285" y="361735"/>
                  </a:cubicBezTo>
                  <a:cubicBezTo>
                    <a:pt x="350364" y="639830"/>
                    <a:pt x="562833" y="904713"/>
                    <a:pt x="819053" y="112151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26"/>
            <p:cNvSpPr/>
            <p:nvPr/>
          </p:nvSpPr>
          <p:spPr>
            <a:xfrm rot="-2303455">
              <a:off x="-1711312" y="5339804"/>
              <a:ext cx="122601" cy="17212"/>
            </a:xfrm>
            <a:custGeom>
              <a:rect b="b" l="l" r="r" t="t"/>
              <a:pathLst>
                <a:path extrusionOk="0" h="17240" w="122803">
                  <a:moveTo>
                    <a:pt x="176" y="8515"/>
                  </a:moveTo>
                  <a:cubicBezTo>
                    <a:pt x="40872" y="13713"/>
                    <a:pt x="82175" y="10702"/>
                    <a:pt x="121680" y="-365"/>
                  </a:cubicBezTo>
                  <a:lnTo>
                    <a:pt x="122979" y="-365"/>
                  </a:lnTo>
                  <a:cubicBezTo>
                    <a:pt x="96339" y="19344"/>
                    <a:pt x="54105" y="21943"/>
                    <a:pt x="176" y="8515"/>
                  </a:cubicBezTo>
                  <a:close/>
                </a:path>
              </a:pathLst>
            </a:custGeom>
            <a:solidFill>
              <a:srgbClr val="F59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26"/>
            <p:cNvSpPr/>
            <p:nvPr/>
          </p:nvSpPr>
          <p:spPr>
            <a:xfrm rot="-2303455">
              <a:off x="-3094987" y="4605917"/>
              <a:ext cx="820113" cy="516944"/>
            </a:xfrm>
            <a:custGeom>
              <a:rect b="b" l="l" r="r" t="t"/>
              <a:pathLst>
                <a:path extrusionOk="0" h="517797" w="821467">
                  <a:moveTo>
                    <a:pt x="644477" y="125245"/>
                  </a:moveTo>
                  <a:cubicBezTo>
                    <a:pt x="558060" y="58364"/>
                    <a:pt x="454857" y="16628"/>
                    <a:pt x="346240" y="4607"/>
                  </a:cubicBezTo>
                  <a:cubicBezTo>
                    <a:pt x="280918" y="-5572"/>
                    <a:pt x="214102" y="-71"/>
                    <a:pt x="151314" y="20634"/>
                  </a:cubicBezTo>
                  <a:cubicBezTo>
                    <a:pt x="88547" y="41795"/>
                    <a:pt x="37758" y="88642"/>
                    <a:pt x="11616" y="149503"/>
                  </a:cubicBezTo>
                  <a:cubicBezTo>
                    <a:pt x="-13118" y="211878"/>
                    <a:pt x="3061" y="283048"/>
                    <a:pt x="52334" y="328618"/>
                  </a:cubicBezTo>
                  <a:cubicBezTo>
                    <a:pt x="111245" y="377566"/>
                    <a:pt x="197663" y="369119"/>
                    <a:pt x="272601" y="353742"/>
                  </a:cubicBezTo>
                  <a:cubicBezTo>
                    <a:pt x="347539" y="338365"/>
                    <a:pt x="429408" y="319521"/>
                    <a:pt x="497633" y="353742"/>
                  </a:cubicBezTo>
                  <a:cubicBezTo>
                    <a:pt x="540950" y="375400"/>
                    <a:pt x="570838" y="415469"/>
                    <a:pt x="604193" y="450338"/>
                  </a:cubicBezTo>
                  <a:cubicBezTo>
                    <a:pt x="637546" y="485209"/>
                    <a:pt x="693425" y="530258"/>
                    <a:pt x="748871" y="514014"/>
                  </a:cubicBezTo>
                  <a:cubicBezTo>
                    <a:pt x="791127" y="500327"/>
                    <a:pt x="820236" y="461601"/>
                    <a:pt x="821644" y="417201"/>
                  </a:cubicBezTo>
                  <a:cubicBezTo>
                    <a:pt x="818611" y="311724"/>
                    <a:pt x="722448" y="187621"/>
                    <a:pt x="644477" y="125245"/>
                  </a:cubicBezTo>
                  <a:close/>
                </a:path>
              </a:pathLst>
            </a:custGeom>
            <a:solidFill>
              <a:srgbClr val="FFFFFF">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6" name="Google Shape;1636;p26"/>
          <p:cNvSpPr/>
          <p:nvPr/>
        </p:nvSpPr>
        <p:spPr>
          <a:xfrm rot="10800000">
            <a:off x="105977"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26"/>
          <p:cNvSpPr/>
          <p:nvPr/>
        </p:nvSpPr>
        <p:spPr>
          <a:xfrm rot="10800000">
            <a:off x="303149"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38" name="Google Shape;1638;p26"/>
          <p:cNvPicPr preferRelativeResize="0"/>
          <p:nvPr/>
        </p:nvPicPr>
        <p:blipFill rotWithShape="1">
          <a:blip r:embed="rId3">
            <a:alphaModFix/>
          </a:blip>
          <a:srcRect b="0" l="0" r="0" t="0"/>
          <a:stretch/>
        </p:blipFill>
        <p:spPr>
          <a:xfrm>
            <a:off x="1010922" y="1533232"/>
            <a:ext cx="123825" cy="119063"/>
          </a:xfrm>
          <a:prstGeom prst="rect">
            <a:avLst/>
          </a:prstGeom>
          <a:noFill/>
          <a:ln>
            <a:noFill/>
          </a:ln>
        </p:spPr>
      </p:pic>
      <p:sp>
        <p:nvSpPr>
          <p:cNvPr id="1639" name="Google Shape;1639;p26"/>
          <p:cNvSpPr/>
          <p:nvPr/>
        </p:nvSpPr>
        <p:spPr>
          <a:xfrm rot="2408129">
            <a:off x="359421" y="6303477"/>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26"/>
          <p:cNvSpPr/>
          <p:nvPr/>
        </p:nvSpPr>
        <p:spPr>
          <a:xfrm rot="2408129">
            <a:off x="639672" y="13160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26"/>
          <p:cNvSpPr/>
          <p:nvPr/>
        </p:nvSpPr>
        <p:spPr>
          <a:xfrm>
            <a:off x="201192" y="237015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26"/>
          <p:cNvSpPr/>
          <p:nvPr/>
        </p:nvSpPr>
        <p:spPr>
          <a:xfrm rot="10800000">
            <a:off x="569384" y="19485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26"/>
          <p:cNvSpPr/>
          <p:nvPr/>
        </p:nvSpPr>
        <p:spPr>
          <a:xfrm>
            <a:off x="76918" y="18415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26"/>
          <p:cNvSpPr/>
          <p:nvPr/>
        </p:nvSpPr>
        <p:spPr>
          <a:xfrm>
            <a:off x="361326" y="1441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26"/>
          <p:cNvSpPr/>
          <p:nvPr/>
        </p:nvSpPr>
        <p:spPr>
          <a:xfrm>
            <a:off x="9096164" y="5782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26"/>
          <p:cNvSpPr/>
          <p:nvPr/>
        </p:nvSpPr>
        <p:spPr>
          <a:xfrm>
            <a:off x="10594990" y="70688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47" name="Google Shape;1647;p26"/>
          <p:cNvPicPr preferRelativeResize="0"/>
          <p:nvPr/>
        </p:nvPicPr>
        <p:blipFill rotWithShape="1">
          <a:blip r:embed="rId3">
            <a:alphaModFix/>
          </a:blip>
          <a:srcRect b="0" l="0" r="0" t="0"/>
          <a:stretch/>
        </p:blipFill>
        <p:spPr>
          <a:xfrm>
            <a:off x="8428475" y="170137"/>
            <a:ext cx="106832" cy="102723"/>
          </a:xfrm>
          <a:prstGeom prst="rect">
            <a:avLst/>
          </a:prstGeom>
          <a:noFill/>
          <a:ln>
            <a:noFill/>
          </a:ln>
        </p:spPr>
      </p:pic>
      <p:pic>
        <p:nvPicPr>
          <p:cNvPr id="1648" name="Google Shape;1648;p26"/>
          <p:cNvPicPr preferRelativeResize="0"/>
          <p:nvPr/>
        </p:nvPicPr>
        <p:blipFill rotWithShape="1">
          <a:blip r:embed="rId3">
            <a:alphaModFix/>
          </a:blip>
          <a:srcRect b="0" l="0" r="0" t="0"/>
          <a:stretch/>
        </p:blipFill>
        <p:spPr>
          <a:xfrm>
            <a:off x="9566519" y="221498"/>
            <a:ext cx="89037" cy="85613"/>
          </a:xfrm>
          <a:prstGeom prst="rect">
            <a:avLst/>
          </a:prstGeom>
          <a:noFill/>
          <a:ln>
            <a:noFill/>
          </a:ln>
        </p:spPr>
      </p:pic>
      <p:sp>
        <p:nvSpPr>
          <p:cNvPr id="1649" name="Google Shape;1649;p26"/>
          <p:cNvSpPr/>
          <p:nvPr/>
        </p:nvSpPr>
        <p:spPr>
          <a:xfrm>
            <a:off x="5260108" y="123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26"/>
          <p:cNvSpPr/>
          <p:nvPr/>
        </p:nvSpPr>
        <p:spPr>
          <a:xfrm rot="10800000">
            <a:off x="3227017" y="18179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26"/>
          <p:cNvSpPr/>
          <p:nvPr/>
        </p:nvSpPr>
        <p:spPr>
          <a:xfrm rot="10800000">
            <a:off x="3830666" y="12447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26"/>
          <p:cNvSpPr/>
          <p:nvPr/>
        </p:nvSpPr>
        <p:spPr>
          <a:xfrm rot="10800000">
            <a:off x="4856673" y="7347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26"/>
          <p:cNvSpPr/>
          <p:nvPr/>
        </p:nvSpPr>
        <p:spPr>
          <a:xfrm rot="10800000">
            <a:off x="6158207" y="30043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26"/>
          <p:cNvSpPr/>
          <p:nvPr/>
        </p:nvSpPr>
        <p:spPr>
          <a:xfrm rot="10800000">
            <a:off x="11837203" y="46436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26"/>
          <p:cNvSpPr/>
          <p:nvPr/>
        </p:nvSpPr>
        <p:spPr>
          <a:xfrm>
            <a:off x="10413433" y="67788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26"/>
          <p:cNvSpPr/>
          <p:nvPr/>
        </p:nvSpPr>
        <p:spPr>
          <a:xfrm>
            <a:off x="6791913" y="6312561"/>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26"/>
          <p:cNvSpPr/>
          <p:nvPr/>
        </p:nvSpPr>
        <p:spPr>
          <a:xfrm rot="10800000">
            <a:off x="9014554" y="678257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26"/>
          <p:cNvSpPr/>
          <p:nvPr/>
        </p:nvSpPr>
        <p:spPr>
          <a:xfrm rot="10800000">
            <a:off x="8017794" y="71666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26"/>
          <p:cNvSpPr/>
          <p:nvPr/>
        </p:nvSpPr>
        <p:spPr>
          <a:xfrm rot="10800000">
            <a:off x="8653417" y="626046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26"/>
          <p:cNvSpPr/>
          <p:nvPr/>
        </p:nvSpPr>
        <p:spPr>
          <a:xfrm rot="10800000">
            <a:off x="9551190" y="62133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26"/>
          <p:cNvSpPr/>
          <p:nvPr/>
        </p:nvSpPr>
        <p:spPr>
          <a:xfrm>
            <a:off x="9178640" y="6368927"/>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26"/>
          <p:cNvSpPr/>
          <p:nvPr/>
        </p:nvSpPr>
        <p:spPr>
          <a:xfrm>
            <a:off x="7209061" y="6754696"/>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63" name="Google Shape;1663;p26"/>
          <p:cNvPicPr preferRelativeResize="0"/>
          <p:nvPr/>
        </p:nvPicPr>
        <p:blipFill rotWithShape="1">
          <a:blip r:embed="rId4">
            <a:alphaModFix/>
          </a:blip>
          <a:srcRect b="0" l="0" r="0" t="0"/>
          <a:stretch/>
        </p:blipFill>
        <p:spPr>
          <a:xfrm>
            <a:off x="2128956" y="2233245"/>
            <a:ext cx="123825" cy="119063"/>
          </a:xfrm>
          <a:prstGeom prst="rect">
            <a:avLst/>
          </a:prstGeom>
          <a:noFill/>
          <a:ln>
            <a:noFill/>
          </a:ln>
        </p:spPr>
      </p:pic>
      <p:sp>
        <p:nvSpPr>
          <p:cNvPr id="1664" name="Google Shape;1664;p26"/>
          <p:cNvSpPr/>
          <p:nvPr/>
        </p:nvSpPr>
        <p:spPr>
          <a:xfrm>
            <a:off x="7978048" y="6395914"/>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26"/>
          <p:cNvSpPr/>
          <p:nvPr/>
        </p:nvSpPr>
        <p:spPr>
          <a:xfrm>
            <a:off x="10140915" y="6360115"/>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26"/>
          <p:cNvSpPr/>
          <p:nvPr/>
        </p:nvSpPr>
        <p:spPr>
          <a:xfrm rot="10800000">
            <a:off x="11500485" y="66825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26"/>
          <p:cNvSpPr/>
          <p:nvPr/>
        </p:nvSpPr>
        <p:spPr>
          <a:xfrm rot="10800000">
            <a:off x="9737480" y="697085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68" name="Google Shape;1668;p26"/>
          <p:cNvGrpSpPr/>
          <p:nvPr/>
        </p:nvGrpSpPr>
        <p:grpSpPr>
          <a:xfrm>
            <a:off x="1267700" y="4040238"/>
            <a:ext cx="3160116" cy="1954919"/>
            <a:chOff x="1219284" y="4059312"/>
            <a:chExt cx="2460000" cy="1954919"/>
          </a:xfrm>
        </p:grpSpPr>
        <p:sp>
          <p:nvSpPr>
            <p:cNvPr id="1669" name="Google Shape;1669;p26"/>
            <p:cNvSpPr txBox="1"/>
            <p:nvPr/>
          </p:nvSpPr>
          <p:spPr>
            <a:xfrm>
              <a:off x="1463189" y="4059312"/>
              <a:ext cx="19722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Imbalance</a:t>
              </a:r>
              <a:endParaRPr sz="2300"/>
            </a:p>
          </p:txBody>
        </p:sp>
        <p:sp>
          <p:nvSpPr>
            <p:cNvPr id="1670" name="Google Shape;1670;p26"/>
            <p:cNvSpPr txBox="1"/>
            <p:nvPr/>
          </p:nvSpPr>
          <p:spPr>
            <a:xfrm>
              <a:off x="1219284" y="4536731"/>
              <a:ext cx="2460000"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dk1"/>
                  </a:solidFill>
                  <a:latin typeface="Roboto"/>
                  <a:ea typeface="Roboto"/>
                  <a:cs typeface="Roboto"/>
                  <a:sym typeface="Roboto"/>
                </a:rPr>
                <a:t>Our count plot shows us that there are significantly more stars and galaxies in our target (Y) data compared to quasars</a:t>
              </a:r>
              <a:endParaRPr sz="1800">
                <a:solidFill>
                  <a:schemeClr val="dk1"/>
                </a:solidFill>
                <a:latin typeface="Roboto"/>
                <a:ea typeface="Roboto"/>
                <a:cs typeface="Roboto"/>
                <a:sym typeface="Roboto"/>
              </a:endParaRPr>
            </a:p>
          </p:txBody>
        </p:sp>
      </p:grpSp>
      <p:grpSp>
        <p:nvGrpSpPr>
          <p:cNvPr id="1671" name="Google Shape;1671;p26"/>
          <p:cNvGrpSpPr/>
          <p:nvPr/>
        </p:nvGrpSpPr>
        <p:grpSpPr>
          <a:xfrm>
            <a:off x="4744166" y="1705658"/>
            <a:ext cx="3160104" cy="1708979"/>
            <a:chOff x="4934013" y="4581414"/>
            <a:chExt cx="2360400" cy="1708979"/>
          </a:xfrm>
        </p:grpSpPr>
        <p:sp>
          <p:nvSpPr>
            <p:cNvPr id="1672" name="Google Shape;1672;p26"/>
            <p:cNvSpPr txBox="1"/>
            <p:nvPr/>
          </p:nvSpPr>
          <p:spPr>
            <a:xfrm>
              <a:off x="5149806" y="4581414"/>
              <a:ext cx="18924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Correlation</a:t>
              </a:r>
              <a:endParaRPr sz="2300"/>
            </a:p>
          </p:txBody>
        </p:sp>
        <p:sp>
          <p:nvSpPr>
            <p:cNvPr id="1673" name="Google Shape;1673;p26"/>
            <p:cNvSpPr txBox="1"/>
            <p:nvPr/>
          </p:nvSpPr>
          <p:spPr>
            <a:xfrm>
              <a:off x="4934013" y="5089793"/>
              <a:ext cx="2360400" cy="120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dk1"/>
                  </a:solidFill>
                  <a:latin typeface="Roboto"/>
                  <a:ea typeface="Roboto"/>
                  <a:cs typeface="Roboto"/>
                  <a:sym typeface="Roboto"/>
                </a:rPr>
                <a:t>Even without the redshift, our</a:t>
              </a:r>
              <a:r>
                <a:rPr lang="en-IN" sz="1800">
                  <a:solidFill>
                    <a:schemeClr val="dk1"/>
                  </a:solidFill>
                  <a:latin typeface="Roboto"/>
                  <a:ea typeface="Roboto"/>
                  <a:cs typeface="Roboto"/>
                  <a:sym typeface="Roboto"/>
                </a:rPr>
                <a:t> correlation heatmap still shows heavy correlation among our key data features</a:t>
              </a:r>
              <a:endParaRPr sz="1800">
                <a:solidFill>
                  <a:schemeClr val="dk1"/>
                </a:solidFill>
                <a:latin typeface="Roboto"/>
                <a:ea typeface="Roboto"/>
                <a:cs typeface="Roboto"/>
                <a:sym typeface="Roboto"/>
              </a:endParaRPr>
            </a:p>
          </p:txBody>
        </p:sp>
      </p:grpSp>
      <p:grpSp>
        <p:nvGrpSpPr>
          <p:cNvPr id="1674" name="Google Shape;1674;p26"/>
          <p:cNvGrpSpPr/>
          <p:nvPr/>
        </p:nvGrpSpPr>
        <p:grpSpPr>
          <a:xfrm>
            <a:off x="8584376" y="1934743"/>
            <a:ext cx="3607635" cy="1656592"/>
            <a:chOff x="7919284" y="4086947"/>
            <a:chExt cx="2360400" cy="1656592"/>
          </a:xfrm>
        </p:grpSpPr>
        <p:sp>
          <p:nvSpPr>
            <p:cNvPr id="1675" name="Google Shape;1675;p26"/>
            <p:cNvSpPr txBox="1"/>
            <p:nvPr/>
          </p:nvSpPr>
          <p:spPr>
            <a:xfrm>
              <a:off x="8151027" y="4086947"/>
              <a:ext cx="18924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Takeaway</a:t>
              </a:r>
              <a:endParaRPr sz="2300"/>
            </a:p>
          </p:txBody>
        </p:sp>
        <p:sp>
          <p:nvSpPr>
            <p:cNvPr id="1676" name="Google Shape;1676;p26"/>
            <p:cNvSpPr txBox="1"/>
            <p:nvPr/>
          </p:nvSpPr>
          <p:spPr>
            <a:xfrm>
              <a:off x="7919284" y="4542939"/>
              <a:ext cx="23604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Roboto"/>
                  <a:ea typeface="Roboto"/>
                  <a:cs typeface="Roboto"/>
                  <a:sym typeface="Roboto"/>
                </a:rPr>
                <a:t>Data imbalance and heavy feature correlation may cause issues with our training and </a:t>
              </a:r>
              <a:r>
                <a:rPr lang="en-IN" sz="1800">
                  <a:solidFill>
                    <a:schemeClr val="dk1"/>
                  </a:solidFill>
                  <a:latin typeface="Roboto"/>
                  <a:ea typeface="Roboto"/>
                  <a:cs typeface="Roboto"/>
                  <a:sym typeface="Roboto"/>
                </a:rPr>
                <a:t>analysis</a:t>
              </a:r>
              <a:endParaRPr sz="1800">
                <a:latin typeface="Roboto"/>
                <a:ea typeface="Roboto"/>
                <a:cs typeface="Roboto"/>
                <a:sym typeface="Roboto"/>
              </a:endParaRPr>
            </a:p>
          </p:txBody>
        </p:sp>
      </p:grpSp>
      <p:sp>
        <p:nvSpPr>
          <p:cNvPr id="1677" name="Google Shape;1677;p26"/>
          <p:cNvSpPr/>
          <p:nvPr/>
        </p:nvSpPr>
        <p:spPr>
          <a:xfrm rot="10800000">
            <a:off x="11366400" y="51663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26"/>
          <p:cNvSpPr/>
          <p:nvPr/>
        </p:nvSpPr>
        <p:spPr>
          <a:xfrm rot="10800000">
            <a:off x="637890" y="31702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26"/>
          <p:cNvSpPr/>
          <p:nvPr/>
        </p:nvSpPr>
        <p:spPr>
          <a:xfrm rot="10800000">
            <a:off x="167087" y="369297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26"/>
          <p:cNvSpPr/>
          <p:nvPr/>
        </p:nvSpPr>
        <p:spPr>
          <a:xfrm>
            <a:off x="10988460" y="5757772"/>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26"/>
          <p:cNvSpPr/>
          <p:nvPr/>
        </p:nvSpPr>
        <p:spPr>
          <a:xfrm rot="10800000">
            <a:off x="11837203" y="582325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26"/>
          <p:cNvSpPr/>
          <p:nvPr/>
        </p:nvSpPr>
        <p:spPr>
          <a:xfrm rot="10800000">
            <a:off x="5451220" y="665894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26"/>
          <p:cNvSpPr/>
          <p:nvPr/>
        </p:nvSpPr>
        <p:spPr>
          <a:xfrm rot="2408129">
            <a:off x="-94089" y="560364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26"/>
          <p:cNvSpPr/>
          <p:nvPr/>
        </p:nvSpPr>
        <p:spPr>
          <a:xfrm>
            <a:off x="1844146" y="648364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26"/>
          <p:cNvSpPr/>
          <p:nvPr/>
        </p:nvSpPr>
        <p:spPr>
          <a:xfrm rot="10800000">
            <a:off x="213340" y="45138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26"/>
          <p:cNvSpPr/>
          <p:nvPr/>
        </p:nvSpPr>
        <p:spPr>
          <a:xfrm>
            <a:off x="-279126" y="44069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26"/>
          <p:cNvSpPr/>
          <p:nvPr/>
        </p:nvSpPr>
        <p:spPr>
          <a:xfrm rot="10800000">
            <a:off x="886347" y="847553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26"/>
          <p:cNvSpPr/>
          <p:nvPr/>
        </p:nvSpPr>
        <p:spPr>
          <a:xfrm rot="10800000">
            <a:off x="2697846" y="66680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26"/>
          <p:cNvSpPr/>
          <p:nvPr/>
        </p:nvSpPr>
        <p:spPr>
          <a:xfrm flipH="1" rot="-5198012">
            <a:off x="-3728868" y="2321505"/>
            <a:ext cx="7930224" cy="2453969"/>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90" name="Google Shape;1690;p26" title="OIP (1).jpg"/>
          <p:cNvPicPr preferRelativeResize="0"/>
          <p:nvPr>
            <p:ph idx="4" type="pic"/>
          </p:nvPr>
        </p:nvPicPr>
        <p:blipFill rotWithShape="1">
          <a:blip r:embed="rId5">
            <a:alphaModFix/>
          </a:blip>
          <a:srcRect b="0" l="2006" r="2006" t="0"/>
          <a:stretch/>
        </p:blipFill>
        <p:spPr>
          <a:xfrm>
            <a:off x="2099179" y="2753562"/>
            <a:ext cx="1167000" cy="1167000"/>
          </a:xfrm>
          <a:prstGeom prst="ellipse">
            <a:avLst/>
          </a:prstGeom>
          <a:noFill/>
          <a:ln cap="flat" cmpd="sng" w="28575">
            <a:solidFill>
              <a:srgbClr val="7030A0"/>
            </a:solidFill>
            <a:prstDash val="solid"/>
            <a:round/>
            <a:headEnd len="sm" w="sm" type="none"/>
            <a:tailEnd len="sm" w="sm" type="none"/>
          </a:ln>
        </p:spPr>
      </p:pic>
      <p:pic>
        <p:nvPicPr>
          <p:cNvPr id="1691" name="Google Shape;1691;p26" title="lifesize-mars-attacks-martian-warrior-animatronic-statue-xl.jpg"/>
          <p:cNvPicPr preferRelativeResize="0"/>
          <p:nvPr>
            <p:ph idx="3" type="pic"/>
          </p:nvPr>
        </p:nvPicPr>
        <p:blipFill rotWithShape="1">
          <a:blip r:embed="rId6">
            <a:alphaModFix/>
          </a:blip>
          <a:srcRect b="0" l="0" r="0" t="0"/>
          <a:stretch/>
        </p:blipFill>
        <p:spPr>
          <a:xfrm>
            <a:off x="5746706" y="529598"/>
            <a:ext cx="1167000" cy="1167000"/>
          </a:xfrm>
          <a:prstGeom prst="ellipse">
            <a:avLst/>
          </a:prstGeom>
          <a:noFill/>
          <a:ln cap="flat" cmpd="sng" w="28575">
            <a:solidFill>
              <a:srgbClr val="7030A0"/>
            </a:solidFill>
            <a:prstDash val="solid"/>
            <a:round/>
            <a:headEnd len="sm" w="sm" type="none"/>
            <a:tailEnd len="sm" w="sm" type="none"/>
          </a:ln>
        </p:spPr>
      </p:pic>
      <p:pic>
        <p:nvPicPr>
          <p:cNvPr id="1692" name="Google Shape;1692;p26" title="a86d3c10-2bf7-4cfe-a238-0435ad8a1dff._SL300__.jpg"/>
          <p:cNvPicPr preferRelativeResize="0"/>
          <p:nvPr>
            <p:ph idx="2" type="pic"/>
          </p:nvPr>
        </p:nvPicPr>
        <p:blipFill rotWithShape="1">
          <a:blip r:embed="rId7">
            <a:alphaModFix/>
          </a:blip>
          <a:srcRect b="0" l="0" r="0" t="0"/>
          <a:stretch/>
        </p:blipFill>
        <p:spPr>
          <a:xfrm>
            <a:off x="9804696" y="781897"/>
            <a:ext cx="1167000" cy="1167000"/>
          </a:xfrm>
          <a:prstGeom prst="ellipse">
            <a:avLst/>
          </a:prstGeom>
          <a:noFill/>
          <a:ln cap="flat" cmpd="sng" w="28575">
            <a:solidFill>
              <a:srgbClr val="7030A0"/>
            </a:solidFill>
            <a:prstDash val="solid"/>
            <a:round/>
            <a:headEnd len="sm" w="sm" type="none"/>
            <a:tailEnd len="sm" w="sm" type="none"/>
          </a:ln>
        </p:spPr>
      </p:pic>
      <p:grpSp>
        <p:nvGrpSpPr>
          <p:cNvPr descr="Planet Saturn" id="1693" name="Google Shape;1693;p26"/>
          <p:cNvGrpSpPr/>
          <p:nvPr/>
        </p:nvGrpSpPr>
        <p:grpSpPr>
          <a:xfrm rot="-5099358">
            <a:off x="11054" y="170231"/>
            <a:ext cx="1497027" cy="1497018"/>
            <a:chOff x="523099" y="5170936"/>
            <a:chExt cx="1335578" cy="1335570"/>
          </a:xfrm>
        </p:grpSpPr>
        <p:sp>
          <p:nvSpPr>
            <p:cNvPr id="1694" name="Google Shape;1694;p26"/>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26"/>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26"/>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26"/>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26"/>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26"/>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26"/>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1" name="Google Shape;1701;p26"/>
          <p:cNvGrpSpPr/>
          <p:nvPr/>
        </p:nvGrpSpPr>
        <p:grpSpPr>
          <a:xfrm>
            <a:off x="6310272" y="4416000"/>
            <a:ext cx="4149014" cy="1899621"/>
            <a:chOff x="4872343" y="4585679"/>
            <a:chExt cx="2550414" cy="1899621"/>
          </a:xfrm>
        </p:grpSpPr>
        <p:sp>
          <p:nvSpPr>
            <p:cNvPr id="1702" name="Google Shape;1702;p26"/>
            <p:cNvSpPr txBox="1"/>
            <p:nvPr/>
          </p:nvSpPr>
          <p:spPr>
            <a:xfrm>
              <a:off x="4874858" y="4585679"/>
              <a:ext cx="25479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Fun Fact</a:t>
              </a:r>
              <a:endParaRPr sz="2300"/>
            </a:p>
          </p:txBody>
        </p:sp>
        <p:sp>
          <p:nvSpPr>
            <p:cNvPr id="1703" name="Google Shape;1703;p26"/>
            <p:cNvSpPr txBox="1"/>
            <p:nvPr/>
          </p:nvSpPr>
          <p:spPr>
            <a:xfrm>
              <a:off x="4872343" y="5079500"/>
              <a:ext cx="2547900" cy="1405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IN" sz="1800">
                  <a:solidFill>
                    <a:schemeClr val="dk1"/>
                  </a:solidFill>
                  <a:latin typeface="Roboto"/>
                  <a:ea typeface="Roboto"/>
                  <a:cs typeface="Roboto"/>
                  <a:sym typeface="Roboto"/>
                </a:rPr>
                <a:t>Footprints left on the Moon won’t disappear as there is no wind</a:t>
              </a:r>
              <a:endParaRPr sz="1800">
                <a:solidFill>
                  <a:schemeClr val="dk1"/>
                </a:solidFill>
                <a:latin typeface="Roboto"/>
                <a:ea typeface="Roboto"/>
                <a:cs typeface="Roboto"/>
                <a:sym typeface="Roboto"/>
              </a:endParaRPr>
            </a:p>
            <a:p>
              <a:pPr indent="0" lvl="0" marL="0" rtl="0" algn="ctr">
                <a:spcBef>
                  <a:spcPts val="80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sz="1800">
                <a:solidFill>
                  <a:schemeClr val="dk1"/>
                </a:solidFill>
                <a:latin typeface="Roboto"/>
                <a:ea typeface="Roboto"/>
                <a:cs typeface="Roboto"/>
                <a:sym typeface="Roboto"/>
              </a:endParaRPr>
            </a:p>
          </p:txBody>
        </p:sp>
      </p:grpSp>
      <p:pic>
        <p:nvPicPr>
          <p:cNvPr id="1704" name="Google Shape;1704;p26" title="nerdity-art-abe.jpg"/>
          <p:cNvPicPr preferRelativeResize="0"/>
          <p:nvPr>
            <p:ph idx="3" type="pic"/>
          </p:nvPr>
        </p:nvPicPr>
        <p:blipFill rotWithShape="1">
          <a:blip r:embed="rId8">
            <a:alphaModFix/>
          </a:blip>
          <a:srcRect b="11468" l="0" r="0" t="11460"/>
          <a:stretch/>
        </p:blipFill>
        <p:spPr>
          <a:xfrm>
            <a:off x="7801281" y="3217473"/>
            <a:ext cx="1167000" cy="1167000"/>
          </a:xfrm>
          <a:prstGeom prst="ellipse">
            <a:avLst/>
          </a:prstGeom>
          <a:noFill/>
          <a:ln cap="flat" cmpd="sng" w="28575">
            <a:solidFill>
              <a:srgbClr val="7030A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8" name="Shape 1708"/>
        <p:cNvGrpSpPr/>
        <p:nvPr/>
      </p:nvGrpSpPr>
      <p:grpSpPr>
        <a:xfrm>
          <a:off x="0" y="0"/>
          <a:ext cx="0" cy="0"/>
          <a:chOff x="0" y="0"/>
          <a:chExt cx="0" cy="0"/>
        </a:xfrm>
      </p:grpSpPr>
      <p:sp>
        <p:nvSpPr>
          <p:cNvPr id="1709" name="Google Shape;1709;p27"/>
          <p:cNvSpPr/>
          <p:nvPr/>
        </p:nvSpPr>
        <p:spPr>
          <a:xfrm rot="665994">
            <a:off x="3075656" y="1003154"/>
            <a:ext cx="10082886" cy="6653207"/>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732181">
              <a:alpha val="13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27"/>
          <p:cNvSpPr/>
          <p:nvPr/>
        </p:nvSpPr>
        <p:spPr>
          <a:xfrm>
            <a:off x="1060275" y="1239425"/>
            <a:ext cx="9471900" cy="2937000"/>
          </a:xfrm>
          <a:prstGeom prst="ellipse">
            <a:avLst/>
          </a:prstGeom>
          <a:solidFill>
            <a:srgbClr val="28003E"/>
          </a:solidFill>
          <a:ln>
            <a:noFill/>
          </a:ln>
          <a:effectLst>
            <a:outerShdw blurRad="485775" rotWithShape="0" algn="bl" dir="5400000" dist="19050">
              <a:srgbClr val="D2088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pic>
        <p:nvPicPr>
          <p:cNvPr id="1711" name="Google Shape;1711;p27"/>
          <p:cNvPicPr preferRelativeResize="0"/>
          <p:nvPr/>
        </p:nvPicPr>
        <p:blipFill rotWithShape="1">
          <a:blip r:embed="rId3">
            <a:alphaModFix/>
          </a:blip>
          <a:srcRect b="55132" l="13684" r="43883" t="11112"/>
          <a:stretch/>
        </p:blipFill>
        <p:spPr>
          <a:xfrm>
            <a:off x="5542275" y="2999025"/>
            <a:ext cx="7109700" cy="3965700"/>
          </a:xfrm>
          <a:prstGeom prst="ellipse">
            <a:avLst/>
          </a:prstGeom>
          <a:noFill/>
          <a:ln>
            <a:noFill/>
          </a:ln>
        </p:spPr>
      </p:pic>
      <p:grpSp>
        <p:nvGrpSpPr>
          <p:cNvPr id="1712" name="Google Shape;1712;p27"/>
          <p:cNvGrpSpPr/>
          <p:nvPr/>
        </p:nvGrpSpPr>
        <p:grpSpPr>
          <a:xfrm>
            <a:off x="61250" y="98175"/>
            <a:ext cx="2395561" cy="1271310"/>
            <a:chOff x="61262" y="98177"/>
            <a:chExt cx="3921364" cy="2081044"/>
          </a:xfrm>
        </p:grpSpPr>
        <p:sp>
          <p:nvSpPr>
            <p:cNvPr id="1713" name="Google Shape;1713;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7" name="Google Shape;1717;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2" name="Google Shape;1722;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0" name="Google Shape;1730;p27"/>
          <p:cNvSpPr/>
          <p:nvPr/>
        </p:nvSpPr>
        <p:spPr>
          <a:xfrm rot="10800000">
            <a:off x="10703287" y="5644408"/>
            <a:ext cx="161897" cy="1528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27"/>
          <p:cNvSpPr/>
          <p:nvPr/>
        </p:nvSpPr>
        <p:spPr>
          <a:xfrm rot="10800000">
            <a:off x="10159306" y="5766551"/>
            <a:ext cx="174660" cy="180668"/>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27"/>
          <p:cNvSpPr/>
          <p:nvPr/>
        </p:nvSpPr>
        <p:spPr>
          <a:xfrm flipH="1" rot="10800000">
            <a:off x="12023591" y="5543415"/>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27"/>
          <p:cNvSpPr/>
          <p:nvPr/>
        </p:nvSpPr>
        <p:spPr>
          <a:xfrm rot="-10770917">
            <a:off x="11876768" y="4917434"/>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4" name="Google Shape;1734;p27"/>
          <p:cNvSpPr/>
          <p:nvPr/>
        </p:nvSpPr>
        <p:spPr>
          <a:xfrm flipH="1" rot="10800000">
            <a:off x="10713657" y="622482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5" name="Google Shape;1735;p27"/>
          <p:cNvSpPr/>
          <p:nvPr/>
        </p:nvSpPr>
        <p:spPr>
          <a:xfrm rot="10800000">
            <a:off x="11127756" y="5947457"/>
            <a:ext cx="72752" cy="7510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6" name="Google Shape;1736;p27"/>
          <p:cNvSpPr/>
          <p:nvPr/>
        </p:nvSpPr>
        <p:spPr>
          <a:xfrm flipH="1" rot="10800000">
            <a:off x="8285401" y="662273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27"/>
          <p:cNvSpPr/>
          <p:nvPr/>
        </p:nvSpPr>
        <p:spPr>
          <a:xfrm rot="10800000">
            <a:off x="11283709" y="5436128"/>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8" name="Google Shape;1738;p27"/>
          <p:cNvSpPr/>
          <p:nvPr/>
        </p:nvSpPr>
        <p:spPr>
          <a:xfrm rot="-10770917">
            <a:off x="11719612" y="6633472"/>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27"/>
          <p:cNvSpPr/>
          <p:nvPr/>
        </p:nvSpPr>
        <p:spPr>
          <a:xfrm rot="10800000">
            <a:off x="9406262" y="6564432"/>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0" name="Google Shape;1740;p27"/>
          <p:cNvSpPr/>
          <p:nvPr/>
        </p:nvSpPr>
        <p:spPr>
          <a:xfrm flipH="1" rot="10800000">
            <a:off x="8695864" y="631106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27"/>
          <p:cNvSpPr/>
          <p:nvPr/>
        </p:nvSpPr>
        <p:spPr>
          <a:xfrm flipH="1" rot="10800000">
            <a:off x="12018320" y="417637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27"/>
          <p:cNvSpPr/>
          <p:nvPr/>
        </p:nvSpPr>
        <p:spPr>
          <a:xfrm flipH="1" rot="10800000">
            <a:off x="9478433" y="5984796"/>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27"/>
          <p:cNvSpPr/>
          <p:nvPr/>
        </p:nvSpPr>
        <p:spPr>
          <a:xfrm rot="10800000">
            <a:off x="11583557" y="5938657"/>
            <a:ext cx="397222" cy="328759"/>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27"/>
          <p:cNvSpPr/>
          <p:nvPr/>
        </p:nvSpPr>
        <p:spPr>
          <a:xfrm flipH="1" rot="10800000">
            <a:off x="10963546" y="633309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27"/>
          <p:cNvSpPr/>
          <p:nvPr/>
        </p:nvSpPr>
        <p:spPr>
          <a:xfrm flipH="1" rot="10800000">
            <a:off x="11196788" y="6663233"/>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27"/>
          <p:cNvSpPr/>
          <p:nvPr/>
        </p:nvSpPr>
        <p:spPr>
          <a:xfrm flipH="1" rot="10800000">
            <a:off x="10085102" y="6670857"/>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7" name="Google Shape;1747;p27"/>
          <p:cNvGrpSpPr/>
          <p:nvPr/>
        </p:nvGrpSpPr>
        <p:grpSpPr>
          <a:xfrm>
            <a:off x="77626" y="4774973"/>
            <a:ext cx="1992958" cy="2033616"/>
            <a:chOff x="0" y="4073675"/>
            <a:chExt cx="2680148" cy="2734825"/>
          </a:xfrm>
        </p:grpSpPr>
        <p:sp>
          <p:nvSpPr>
            <p:cNvPr id="1748" name="Google Shape;1748;p27"/>
            <p:cNvSpPr/>
            <p:nvPr/>
          </p:nvSpPr>
          <p:spPr>
            <a:xfrm rot="-5400000">
              <a:off x="1031195" y="5788216"/>
              <a:ext cx="116077" cy="15747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27"/>
            <p:cNvSpPr/>
            <p:nvPr/>
          </p:nvSpPr>
          <p:spPr>
            <a:xfrm rot="-5400000">
              <a:off x="886476" y="5388086"/>
              <a:ext cx="125228" cy="186151"/>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27"/>
            <p:cNvSpPr/>
            <p:nvPr/>
          </p:nvSpPr>
          <p:spPr>
            <a:xfrm flipH="1" rot="-5400000">
              <a:off x="1207007" y="674354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27"/>
            <p:cNvSpPr/>
            <p:nvPr/>
          </p:nvSpPr>
          <p:spPr>
            <a:xfrm rot="-5351470">
              <a:off x="1778927" y="6640440"/>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27"/>
            <p:cNvSpPr/>
            <p:nvPr/>
          </p:nvSpPr>
          <p:spPr>
            <a:xfrm flipH="1" rot="-5400000">
              <a:off x="505085" y="580350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3" name="Google Shape;1753;p27"/>
            <p:cNvSpPr/>
            <p:nvPr/>
          </p:nvSpPr>
          <p:spPr>
            <a:xfrm rot="-5400000">
              <a:off x="791095" y="6100879"/>
              <a:ext cx="52053" cy="77441"/>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27"/>
            <p:cNvSpPr/>
            <p:nvPr/>
          </p:nvSpPr>
          <p:spPr>
            <a:xfrm flipH="1" rot="-5400000">
              <a:off x="95209" y="4060929"/>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5" name="Google Shape;1755;p27"/>
            <p:cNvSpPr/>
            <p:nvPr/>
          </p:nvSpPr>
          <p:spPr>
            <a:xfrm rot="-5400000">
              <a:off x="1303305" y="6208670"/>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6" name="Google Shape;1756;p27"/>
            <p:cNvSpPr/>
            <p:nvPr/>
          </p:nvSpPr>
          <p:spPr>
            <a:xfrm rot="-5351470">
              <a:off x="11244" y="6527661"/>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7" name="Google Shape;1757;p27"/>
            <p:cNvSpPr/>
            <p:nvPr/>
          </p:nvSpPr>
          <p:spPr>
            <a:xfrm rot="-5400000">
              <a:off x="141044" y="4861369"/>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8" name="Google Shape;1758;p27"/>
            <p:cNvSpPr/>
            <p:nvPr/>
          </p:nvSpPr>
          <p:spPr>
            <a:xfrm flipH="1" rot="-5400000">
              <a:off x="416250" y="4355487"/>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9" name="Google Shape;1759;p27"/>
            <p:cNvSpPr/>
            <p:nvPr/>
          </p:nvSpPr>
          <p:spPr>
            <a:xfrm flipH="1" rot="-5400000">
              <a:off x="2615194" y="6739762"/>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27"/>
            <p:cNvSpPr/>
            <p:nvPr/>
          </p:nvSpPr>
          <p:spPr>
            <a:xfrm flipH="1" rot="-5400000">
              <a:off x="752342" y="491707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27"/>
            <p:cNvSpPr/>
            <p:nvPr/>
          </p:nvSpPr>
          <p:spPr>
            <a:xfrm rot="-5400000">
              <a:off x="553149" y="6413800"/>
              <a:ext cx="284800" cy="338736"/>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2" name="Google Shape;1762;p27"/>
            <p:cNvSpPr/>
            <p:nvPr/>
          </p:nvSpPr>
          <p:spPr>
            <a:xfrm flipH="1" rot="-5400000">
              <a:off x="393565" y="598283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27"/>
            <p:cNvSpPr/>
            <p:nvPr/>
          </p:nvSpPr>
          <p:spPr>
            <a:xfrm flipH="1" rot="-5400000">
              <a:off x="53486" y="615021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27"/>
            <p:cNvSpPr/>
            <p:nvPr/>
          </p:nvSpPr>
          <p:spPr>
            <a:xfrm flipH="1" rot="-5400000">
              <a:off x="45633" y="535243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5" name="Google Shape;1765;p27"/>
          <p:cNvSpPr/>
          <p:nvPr/>
        </p:nvSpPr>
        <p:spPr>
          <a:xfrm flipH="1" rot="5400000">
            <a:off x="11989912" y="282610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27"/>
          <p:cNvSpPr/>
          <p:nvPr/>
        </p:nvSpPr>
        <p:spPr>
          <a:xfrm rot="5400000">
            <a:off x="11943081" y="1984279"/>
            <a:ext cx="64404" cy="7826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27"/>
          <p:cNvSpPr/>
          <p:nvPr/>
        </p:nvSpPr>
        <p:spPr>
          <a:xfrm flipH="1" rot="5400000">
            <a:off x="11728104" y="2522497"/>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8" name="Google Shape;1768;p27"/>
          <p:cNvSpPr/>
          <p:nvPr/>
        </p:nvSpPr>
        <p:spPr>
          <a:xfrm flipH="1" rot="5400000">
            <a:off x="11454023" y="194364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27"/>
          <p:cNvSpPr txBox="1"/>
          <p:nvPr/>
        </p:nvSpPr>
        <p:spPr>
          <a:xfrm>
            <a:off x="1689975" y="2105825"/>
            <a:ext cx="8212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6000">
                <a:solidFill>
                  <a:schemeClr val="lt1"/>
                </a:solidFill>
                <a:latin typeface="Space Grotesk"/>
                <a:ea typeface="Space Grotesk"/>
                <a:cs typeface="Space Grotesk"/>
                <a:sym typeface="Space Grotesk"/>
              </a:rPr>
              <a:t>Data Pre-Processing</a:t>
            </a:r>
            <a:endParaRPr b="1" sz="6000">
              <a:solidFill>
                <a:schemeClr val="lt1"/>
              </a:solidFill>
              <a:latin typeface="Space Grotesk"/>
              <a:ea typeface="Space Grotesk"/>
              <a:cs typeface="Space Grotesk"/>
              <a:sym typeface="Space Grotesk"/>
            </a:endParaRPr>
          </a:p>
        </p:txBody>
      </p:sp>
      <p:grpSp>
        <p:nvGrpSpPr>
          <p:cNvPr id="1770" name="Google Shape;1770;p27"/>
          <p:cNvGrpSpPr/>
          <p:nvPr/>
        </p:nvGrpSpPr>
        <p:grpSpPr>
          <a:xfrm rot="-5400000">
            <a:off x="-472150" y="2231775"/>
            <a:ext cx="2395561" cy="1271310"/>
            <a:chOff x="61262" y="98177"/>
            <a:chExt cx="3921364" cy="2081044"/>
          </a:xfrm>
        </p:grpSpPr>
        <p:sp>
          <p:nvSpPr>
            <p:cNvPr id="1771" name="Google Shape;1771;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2" name="Google Shape;1772;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5" name="Google Shape;1775;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88" name="Google Shape;1788;p27"/>
          <p:cNvGrpSpPr/>
          <p:nvPr/>
        </p:nvGrpSpPr>
        <p:grpSpPr>
          <a:xfrm rot="-6998936">
            <a:off x="365963" y="4670367"/>
            <a:ext cx="2395539" cy="1271298"/>
            <a:chOff x="61262" y="98177"/>
            <a:chExt cx="3921364" cy="2081044"/>
          </a:xfrm>
        </p:grpSpPr>
        <p:sp>
          <p:nvSpPr>
            <p:cNvPr id="1789" name="Google Shape;1789;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3" name="Google Shape;1793;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8" name="Google Shape;1798;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06" name="Google Shape;1806;p27"/>
          <p:cNvGrpSpPr/>
          <p:nvPr/>
        </p:nvGrpSpPr>
        <p:grpSpPr>
          <a:xfrm rot="3914828">
            <a:off x="746876" y="4975006"/>
            <a:ext cx="2395683" cy="1271374"/>
            <a:chOff x="61262" y="98177"/>
            <a:chExt cx="3921364" cy="2081044"/>
          </a:xfrm>
        </p:grpSpPr>
        <p:sp>
          <p:nvSpPr>
            <p:cNvPr id="1807" name="Google Shape;1807;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0" name="Google Shape;1810;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1" name="Google Shape;1811;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5" name="Google Shape;1815;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6" name="Google Shape;1816;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8" name="Google Shape;1818;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2" name="Google Shape;1822;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24" name="Google Shape;1824;p27"/>
          <p:cNvGrpSpPr/>
          <p:nvPr/>
        </p:nvGrpSpPr>
        <p:grpSpPr>
          <a:xfrm rot="10633932">
            <a:off x="1127974" y="-130341"/>
            <a:ext cx="2395611" cy="1271336"/>
            <a:chOff x="61262" y="98177"/>
            <a:chExt cx="3921364" cy="2081044"/>
          </a:xfrm>
        </p:grpSpPr>
        <p:sp>
          <p:nvSpPr>
            <p:cNvPr id="1825" name="Google Shape;1825;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4" name="Google Shape;1834;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42" name="Google Shape;1842;p27"/>
          <p:cNvGrpSpPr/>
          <p:nvPr/>
        </p:nvGrpSpPr>
        <p:grpSpPr>
          <a:xfrm rot="5400000">
            <a:off x="10272028" y="631564"/>
            <a:ext cx="2395561" cy="1271310"/>
            <a:chOff x="61262" y="98177"/>
            <a:chExt cx="3921364" cy="2081044"/>
          </a:xfrm>
        </p:grpSpPr>
        <p:sp>
          <p:nvSpPr>
            <p:cNvPr id="1843" name="Google Shape;1843;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4" name="Google Shape;1844;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5" name="Google Shape;1845;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6" name="Google Shape;1846;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7" name="Google Shape;1847;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60" name="Google Shape;1860;p27"/>
          <p:cNvGrpSpPr/>
          <p:nvPr/>
        </p:nvGrpSpPr>
        <p:grpSpPr>
          <a:xfrm rot="2102887">
            <a:off x="8976628" y="98167"/>
            <a:ext cx="2395439" cy="1271245"/>
            <a:chOff x="61262" y="98177"/>
            <a:chExt cx="3921364" cy="2081044"/>
          </a:xfrm>
        </p:grpSpPr>
        <p:sp>
          <p:nvSpPr>
            <p:cNvPr id="1861" name="Google Shape;1861;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5" name="Google Shape;1865;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0" name="Google Shape;1870;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78" name="Google Shape;1878;p27"/>
          <p:cNvGrpSpPr/>
          <p:nvPr/>
        </p:nvGrpSpPr>
        <p:grpSpPr>
          <a:xfrm rot="2261493">
            <a:off x="6919361" y="-130483"/>
            <a:ext cx="2395494" cy="1271274"/>
            <a:chOff x="61262" y="98177"/>
            <a:chExt cx="3921364" cy="2081044"/>
          </a:xfrm>
        </p:grpSpPr>
        <p:sp>
          <p:nvSpPr>
            <p:cNvPr id="1879" name="Google Shape;1879;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3" name="Google Shape;1883;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8" name="Google Shape;1888;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96" name="Google Shape;1896;p27"/>
          <p:cNvGrpSpPr/>
          <p:nvPr/>
        </p:nvGrpSpPr>
        <p:grpSpPr>
          <a:xfrm rot="4206158">
            <a:off x="1356765" y="4517779"/>
            <a:ext cx="2395429" cy="1271240"/>
            <a:chOff x="61262" y="98177"/>
            <a:chExt cx="3921364" cy="2081044"/>
          </a:xfrm>
        </p:grpSpPr>
        <p:sp>
          <p:nvSpPr>
            <p:cNvPr id="1897" name="Google Shape;1897;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1" name="Google Shape;1901;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6" name="Google Shape;1906;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14" name="Google Shape;1914;p27"/>
          <p:cNvGrpSpPr/>
          <p:nvPr/>
        </p:nvGrpSpPr>
        <p:grpSpPr>
          <a:xfrm flipH="1" rot="10800000">
            <a:off x="2423567" y="5508383"/>
            <a:ext cx="2395561" cy="1271310"/>
            <a:chOff x="61262" y="98177"/>
            <a:chExt cx="3921364" cy="2081044"/>
          </a:xfrm>
        </p:grpSpPr>
        <p:sp>
          <p:nvSpPr>
            <p:cNvPr id="1915" name="Google Shape;1915;p27"/>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27"/>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27"/>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27"/>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9" name="Google Shape;1919;p27"/>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27"/>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27"/>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27"/>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27"/>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4" name="Google Shape;1924;p27"/>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27"/>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27"/>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27"/>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27"/>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27"/>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27"/>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27"/>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932" name="Google Shape;1932;p27"/>
          <p:cNvPicPr preferRelativeResize="0"/>
          <p:nvPr/>
        </p:nvPicPr>
        <p:blipFill rotWithShape="1">
          <a:blip r:embed="rId4">
            <a:alphaModFix/>
          </a:blip>
          <a:srcRect b="2143" l="2343" r="70745" t="52047"/>
          <a:stretch/>
        </p:blipFill>
        <p:spPr>
          <a:xfrm>
            <a:off x="433050" y="622600"/>
            <a:ext cx="1138500" cy="12429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23000">
              <a:schemeClr val="dk1"/>
            </a:gs>
            <a:gs pos="100000">
              <a:srgbClr val="350C48"/>
            </a:gs>
          </a:gsLst>
          <a:lin ang="16200000" scaled="0"/>
        </a:gradFill>
      </p:bgPr>
    </p:bg>
    <p:spTree>
      <p:nvGrpSpPr>
        <p:cNvPr id="1936" name="Shape 1936"/>
        <p:cNvGrpSpPr/>
        <p:nvPr/>
      </p:nvGrpSpPr>
      <p:grpSpPr>
        <a:xfrm>
          <a:off x="0" y="0"/>
          <a:ext cx="0" cy="0"/>
          <a:chOff x="0" y="0"/>
          <a:chExt cx="0" cy="0"/>
        </a:xfrm>
      </p:grpSpPr>
      <p:sp>
        <p:nvSpPr>
          <p:cNvPr id="1937" name="Google Shape;1937;p28"/>
          <p:cNvSpPr/>
          <p:nvPr/>
        </p:nvSpPr>
        <p:spPr>
          <a:xfrm flipH="1">
            <a:off x="4949258" y="261261"/>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28"/>
          <p:cNvSpPr/>
          <p:nvPr/>
        </p:nvSpPr>
        <p:spPr>
          <a:xfrm>
            <a:off x="6274295" y="234568"/>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28"/>
          <p:cNvSpPr/>
          <p:nvPr/>
        </p:nvSpPr>
        <p:spPr>
          <a:xfrm flipH="1">
            <a:off x="3358435" y="6450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28"/>
          <p:cNvSpPr/>
          <p:nvPr/>
        </p:nvSpPr>
        <p:spPr>
          <a:xfrm flipH="1">
            <a:off x="5324352" y="50802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28"/>
          <p:cNvSpPr/>
          <p:nvPr/>
        </p:nvSpPr>
        <p:spPr>
          <a:xfrm>
            <a:off x="4346675" y="1168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28"/>
          <p:cNvSpPr/>
          <p:nvPr/>
        </p:nvSpPr>
        <p:spPr>
          <a:xfrm rot="25694">
            <a:off x="7174048" y="117233"/>
            <a:ext cx="111705" cy="87304"/>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43" name="Google Shape;1943;p28"/>
          <p:cNvGrpSpPr/>
          <p:nvPr/>
        </p:nvGrpSpPr>
        <p:grpSpPr>
          <a:xfrm>
            <a:off x="10644282" y="4919064"/>
            <a:ext cx="1014441" cy="1014808"/>
            <a:chOff x="-566025" y="5071545"/>
            <a:chExt cx="2219783" cy="2220586"/>
          </a:xfrm>
        </p:grpSpPr>
        <p:sp>
          <p:nvSpPr>
            <p:cNvPr id="1944" name="Google Shape;1944;p28"/>
            <p:cNvSpPr/>
            <p:nvPr/>
          </p:nvSpPr>
          <p:spPr>
            <a:xfrm>
              <a:off x="-562535" y="5561517"/>
              <a:ext cx="1549025" cy="1403853"/>
            </a:xfrm>
            <a:custGeom>
              <a:rect b="b" l="l" r="r" t="t"/>
              <a:pathLst>
                <a:path extrusionOk="0" h="1403853" w="1549025">
                  <a:moveTo>
                    <a:pt x="251353" y="1328989"/>
                  </a:moveTo>
                  <a:cubicBezTo>
                    <a:pt x="227903" y="1303672"/>
                    <a:pt x="207920" y="1275638"/>
                    <a:pt x="188447" y="1247459"/>
                  </a:cubicBezTo>
                  <a:cubicBezTo>
                    <a:pt x="108227" y="1131752"/>
                    <a:pt x="51044" y="1001658"/>
                    <a:pt x="20100" y="864301"/>
                  </a:cubicBezTo>
                  <a:cubicBezTo>
                    <a:pt x="8096" y="812582"/>
                    <a:pt x="336" y="759971"/>
                    <a:pt x="-3107" y="706988"/>
                  </a:cubicBezTo>
                  <a:cubicBezTo>
                    <a:pt x="7975" y="686327"/>
                    <a:pt x="23932" y="668551"/>
                    <a:pt x="33269" y="646798"/>
                  </a:cubicBezTo>
                  <a:cubicBezTo>
                    <a:pt x="43575" y="622548"/>
                    <a:pt x="50632" y="598176"/>
                    <a:pt x="45127" y="571622"/>
                  </a:cubicBezTo>
                  <a:cubicBezTo>
                    <a:pt x="43938" y="565293"/>
                    <a:pt x="41513" y="559230"/>
                    <a:pt x="37997" y="553822"/>
                  </a:cubicBezTo>
                  <a:cubicBezTo>
                    <a:pt x="14304" y="518028"/>
                    <a:pt x="8897" y="479228"/>
                    <a:pt x="19106" y="438050"/>
                  </a:cubicBezTo>
                  <a:cubicBezTo>
                    <a:pt x="24029" y="418019"/>
                    <a:pt x="31280" y="398619"/>
                    <a:pt x="40737" y="380285"/>
                  </a:cubicBezTo>
                  <a:cubicBezTo>
                    <a:pt x="54657" y="353343"/>
                    <a:pt x="76119" y="337944"/>
                    <a:pt x="107790" y="337580"/>
                  </a:cubicBezTo>
                  <a:cubicBezTo>
                    <a:pt x="127336" y="337362"/>
                    <a:pt x="145572" y="330548"/>
                    <a:pt x="162887" y="322424"/>
                  </a:cubicBezTo>
                  <a:cubicBezTo>
                    <a:pt x="188835" y="310299"/>
                    <a:pt x="212819" y="295021"/>
                    <a:pt x="230643" y="271886"/>
                  </a:cubicBezTo>
                  <a:cubicBezTo>
                    <a:pt x="239688" y="260197"/>
                    <a:pt x="245048" y="247199"/>
                    <a:pt x="243399" y="232503"/>
                  </a:cubicBezTo>
                  <a:cubicBezTo>
                    <a:pt x="240658" y="208253"/>
                    <a:pt x="248952" y="186936"/>
                    <a:pt x="261635" y="167318"/>
                  </a:cubicBezTo>
                  <a:cubicBezTo>
                    <a:pt x="301891" y="105018"/>
                    <a:pt x="352138" y="52273"/>
                    <a:pt x="416183" y="13133"/>
                  </a:cubicBezTo>
                  <a:cubicBezTo>
                    <a:pt x="423895" y="8550"/>
                    <a:pt x="432213" y="5082"/>
                    <a:pt x="440919" y="2851"/>
                  </a:cubicBezTo>
                  <a:cubicBezTo>
                    <a:pt x="446060" y="1444"/>
                    <a:pt x="451322" y="86"/>
                    <a:pt x="456002" y="4209"/>
                  </a:cubicBezTo>
                  <a:cubicBezTo>
                    <a:pt x="459082" y="10732"/>
                    <a:pt x="455275" y="16019"/>
                    <a:pt x="452462" y="21184"/>
                  </a:cubicBezTo>
                  <a:cubicBezTo>
                    <a:pt x="428648" y="64447"/>
                    <a:pt x="412934" y="111687"/>
                    <a:pt x="406047" y="160600"/>
                  </a:cubicBezTo>
                  <a:cubicBezTo>
                    <a:pt x="394746" y="243755"/>
                    <a:pt x="415407" y="317598"/>
                    <a:pt x="475064" y="378418"/>
                  </a:cubicBezTo>
                  <a:cubicBezTo>
                    <a:pt x="508141" y="412102"/>
                    <a:pt x="548712" y="435625"/>
                    <a:pt x="593212" y="452019"/>
                  </a:cubicBezTo>
                  <a:cubicBezTo>
                    <a:pt x="640985" y="469624"/>
                    <a:pt x="690457" y="478064"/>
                    <a:pt x="741407" y="480901"/>
                  </a:cubicBezTo>
                  <a:cubicBezTo>
                    <a:pt x="829945" y="485751"/>
                    <a:pt x="915089" y="470594"/>
                    <a:pt x="998462" y="442876"/>
                  </a:cubicBezTo>
                  <a:cubicBezTo>
                    <a:pt x="1009957" y="439069"/>
                    <a:pt x="1021087" y="433879"/>
                    <a:pt x="1033431" y="432909"/>
                  </a:cubicBezTo>
                  <a:cubicBezTo>
                    <a:pt x="1036171" y="435359"/>
                    <a:pt x="1037990" y="438681"/>
                    <a:pt x="1038572" y="442318"/>
                  </a:cubicBezTo>
                  <a:cubicBezTo>
                    <a:pt x="1048685" y="480658"/>
                    <a:pt x="1050576" y="518974"/>
                    <a:pt x="1035371" y="556441"/>
                  </a:cubicBezTo>
                  <a:cubicBezTo>
                    <a:pt x="1025404" y="581007"/>
                    <a:pt x="1028629" y="601862"/>
                    <a:pt x="1045847" y="622693"/>
                  </a:cubicBezTo>
                  <a:cubicBezTo>
                    <a:pt x="1086054" y="671194"/>
                    <a:pt x="1118453" y="725079"/>
                    <a:pt x="1148257" y="780322"/>
                  </a:cubicBezTo>
                  <a:cubicBezTo>
                    <a:pt x="1153737" y="791312"/>
                    <a:pt x="1163607" y="799470"/>
                    <a:pt x="1175442" y="802778"/>
                  </a:cubicBezTo>
                  <a:cubicBezTo>
                    <a:pt x="1201681" y="810635"/>
                    <a:pt x="1228526" y="810901"/>
                    <a:pt x="1255469" y="809180"/>
                  </a:cubicBezTo>
                  <a:cubicBezTo>
                    <a:pt x="1319950" y="805033"/>
                    <a:pt x="1383486" y="794023"/>
                    <a:pt x="1447047" y="783135"/>
                  </a:cubicBezTo>
                  <a:cubicBezTo>
                    <a:pt x="1457547" y="781340"/>
                    <a:pt x="1464023" y="784202"/>
                    <a:pt x="1468581" y="793878"/>
                  </a:cubicBezTo>
                  <a:cubicBezTo>
                    <a:pt x="1485193" y="829962"/>
                    <a:pt x="1505515" y="863986"/>
                    <a:pt x="1527170" y="897306"/>
                  </a:cubicBezTo>
                  <a:cubicBezTo>
                    <a:pt x="1544680" y="923562"/>
                    <a:pt x="1550257" y="956004"/>
                    <a:pt x="1542497" y="986596"/>
                  </a:cubicBezTo>
                  <a:cubicBezTo>
                    <a:pt x="1537914" y="1005837"/>
                    <a:pt x="1534931" y="1025426"/>
                    <a:pt x="1533621" y="1045161"/>
                  </a:cubicBezTo>
                  <a:cubicBezTo>
                    <a:pt x="1532942" y="1048464"/>
                    <a:pt x="1531439" y="1051546"/>
                    <a:pt x="1529281" y="1054134"/>
                  </a:cubicBezTo>
                  <a:cubicBezTo>
                    <a:pt x="1499234" y="1085427"/>
                    <a:pt x="1467466" y="1115027"/>
                    <a:pt x="1434122" y="1142794"/>
                  </a:cubicBezTo>
                  <a:cubicBezTo>
                    <a:pt x="1386130" y="1183033"/>
                    <a:pt x="1334816" y="1219139"/>
                    <a:pt x="1280737" y="1250733"/>
                  </a:cubicBezTo>
                  <a:cubicBezTo>
                    <a:pt x="1229351" y="1280575"/>
                    <a:pt x="1175854" y="1306633"/>
                    <a:pt x="1120684" y="1328698"/>
                  </a:cubicBezTo>
                  <a:cubicBezTo>
                    <a:pt x="1059185" y="1353264"/>
                    <a:pt x="995406" y="1370700"/>
                    <a:pt x="930706" y="1383965"/>
                  </a:cubicBezTo>
                  <a:cubicBezTo>
                    <a:pt x="882302" y="1393665"/>
                    <a:pt x="833316" y="1400082"/>
                    <a:pt x="784063" y="1403171"/>
                  </a:cubicBezTo>
                  <a:cubicBezTo>
                    <a:pt x="744050" y="1405815"/>
                    <a:pt x="704036" y="1405596"/>
                    <a:pt x="664193" y="1404699"/>
                  </a:cubicBezTo>
                  <a:cubicBezTo>
                    <a:pt x="614867" y="1403297"/>
                    <a:pt x="565687" y="1398379"/>
                    <a:pt x="517066" y="1389979"/>
                  </a:cubicBezTo>
                  <a:cubicBezTo>
                    <a:pt x="513840" y="1389509"/>
                    <a:pt x="510687" y="1388507"/>
                    <a:pt x="507778" y="1387020"/>
                  </a:cubicBezTo>
                  <a:cubicBezTo>
                    <a:pt x="506638" y="1386349"/>
                    <a:pt x="505692" y="1385417"/>
                    <a:pt x="504988" y="1384304"/>
                  </a:cubicBezTo>
                  <a:cubicBezTo>
                    <a:pt x="501375" y="1373440"/>
                    <a:pt x="506977" y="1364589"/>
                    <a:pt x="511851" y="1355834"/>
                  </a:cubicBezTo>
                  <a:cubicBezTo>
                    <a:pt x="523977" y="1334009"/>
                    <a:pt x="542601" y="1318416"/>
                    <a:pt x="562777" y="1304351"/>
                  </a:cubicBezTo>
                  <a:cubicBezTo>
                    <a:pt x="584167" y="1289436"/>
                    <a:pt x="606695" y="1276365"/>
                    <a:pt x="629345" y="1263440"/>
                  </a:cubicBezTo>
                  <a:cubicBezTo>
                    <a:pt x="637323" y="1259305"/>
                    <a:pt x="644235" y="1253388"/>
                    <a:pt x="649546" y="1246149"/>
                  </a:cubicBezTo>
                  <a:cubicBezTo>
                    <a:pt x="655318" y="1237686"/>
                    <a:pt x="655123" y="1231138"/>
                    <a:pt x="646466" y="1226749"/>
                  </a:cubicBezTo>
                  <a:cubicBezTo>
                    <a:pt x="629491" y="1217970"/>
                    <a:pt x="627065" y="1202499"/>
                    <a:pt x="625999" y="1186808"/>
                  </a:cubicBezTo>
                  <a:cubicBezTo>
                    <a:pt x="622167" y="1125891"/>
                    <a:pt x="635093" y="1067981"/>
                    <a:pt x="660556" y="1012763"/>
                  </a:cubicBezTo>
                  <a:cubicBezTo>
                    <a:pt x="671808" y="988318"/>
                    <a:pt x="667152" y="969961"/>
                    <a:pt x="645641" y="953106"/>
                  </a:cubicBezTo>
                  <a:cubicBezTo>
                    <a:pt x="631649" y="942504"/>
                    <a:pt x="616031" y="934249"/>
                    <a:pt x="599396" y="928662"/>
                  </a:cubicBezTo>
                  <a:cubicBezTo>
                    <a:pt x="565833" y="916706"/>
                    <a:pt x="531495" y="908194"/>
                    <a:pt x="495725" y="905963"/>
                  </a:cubicBezTo>
                  <a:cubicBezTo>
                    <a:pt x="484255" y="905520"/>
                    <a:pt x="473002" y="902808"/>
                    <a:pt x="462599" y="897985"/>
                  </a:cubicBezTo>
                  <a:cubicBezTo>
                    <a:pt x="448873" y="891316"/>
                    <a:pt x="444193" y="882319"/>
                    <a:pt x="446496" y="867478"/>
                  </a:cubicBezTo>
                  <a:cubicBezTo>
                    <a:pt x="446836" y="863855"/>
                    <a:pt x="447733" y="860305"/>
                    <a:pt x="449140" y="856953"/>
                  </a:cubicBezTo>
                  <a:cubicBezTo>
                    <a:pt x="457724" y="839711"/>
                    <a:pt x="453093" y="823973"/>
                    <a:pt x="443732" y="808767"/>
                  </a:cubicBezTo>
                  <a:cubicBezTo>
                    <a:pt x="430976" y="788033"/>
                    <a:pt x="413467" y="771810"/>
                    <a:pt x="393460" y="758157"/>
                  </a:cubicBezTo>
                  <a:cubicBezTo>
                    <a:pt x="375637" y="746031"/>
                    <a:pt x="357449" y="734585"/>
                    <a:pt x="336617" y="727601"/>
                  </a:cubicBezTo>
                  <a:cubicBezTo>
                    <a:pt x="318017" y="721344"/>
                    <a:pt x="305359" y="707279"/>
                    <a:pt x="294834" y="691662"/>
                  </a:cubicBezTo>
                  <a:cubicBezTo>
                    <a:pt x="279435" y="668842"/>
                    <a:pt x="266485" y="644422"/>
                    <a:pt x="248467" y="623348"/>
                  </a:cubicBezTo>
                  <a:cubicBezTo>
                    <a:pt x="236827" y="609695"/>
                    <a:pt x="224217" y="597182"/>
                    <a:pt x="207799" y="588961"/>
                  </a:cubicBezTo>
                  <a:cubicBezTo>
                    <a:pt x="188981" y="579528"/>
                    <a:pt x="170526" y="584305"/>
                    <a:pt x="155951" y="599219"/>
                  </a:cubicBezTo>
                  <a:cubicBezTo>
                    <a:pt x="135193" y="620414"/>
                    <a:pt x="127215" y="645537"/>
                    <a:pt x="127287" y="674032"/>
                  </a:cubicBezTo>
                  <a:cubicBezTo>
                    <a:pt x="126996" y="681739"/>
                    <a:pt x="124766" y="689247"/>
                    <a:pt x="120788" y="695857"/>
                  </a:cubicBezTo>
                  <a:cubicBezTo>
                    <a:pt x="109778" y="716664"/>
                    <a:pt x="100491" y="738005"/>
                    <a:pt x="95349" y="761164"/>
                  </a:cubicBezTo>
                  <a:cubicBezTo>
                    <a:pt x="88875" y="790264"/>
                    <a:pt x="89069" y="819632"/>
                    <a:pt x="92924" y="848999"/>
                  </a:cubicBezTo>
                  <a:cubicBezTo>
                    <a:pt x="97774" y="885084"/>
                    <a:pt x="105244" y="920587"/>
                    <a:pt x="118945" y="954586"/>
                  </a:cubicBezTo>
                  <a:cubicBezTo>
                    <a:pt x="125735" y="971415"/>
                    <a:pt x="136260" y="984632"/>
                    <a:pt x="153720" y="991616"/>
                  </a:cubicBezTo>
                  <a:cubicBezTo>
                    <a:pt x="180396" y="1002286"/>
                    <a:pt x="198365" y="1022317"/>
                    <a:pt x="212067" y="1046422"/>
                  </a:cubicBezTo>
                  <a:cubicBezTo>
                    <a:pt x="240489" y="1096548"/>
                    <a:pt x="261805" y="1149220"/>
                    <a:pt x="266218" y="1207106"/>
                  </a:cubicBezTo>
                  <a:cubicBezTo>
                    <a:pt x="268862" y="1241784"/>
                    <a:pt x="267649" y="1276487"/>
                    <a:pt x="259525" y="1310607"/>
                  </a:cubicBezTo>
                  <a:cubicBezTo>
                    <a:pt x="256906" y="1316718"/>
                    <a:pt x="259210" y="1325012"/>
                    <a:pt x="251353" y="1328989"/>
                  </a:cubicBezTo>
                  <a:close/>
                </a:path>
              </a:pathLst>
            </a:custGeom>
            <a:solidFill>
              <a:srgbClr val="31C5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28"/>
            <p:cNvSpPr/>
            <p:nvPr/>
          </p:nvSpPr>
          <p:spPr>
            <a:xfrm>
              <a:off x="-315229" y="5071545"/>
              <a:ext cx="1409163" cy="435323"/>
            </a:xfrm>
            <a:custGeom>
              <a:rect b="b" l="l" r="r" t="t"/>
              <a:pathLst>
                <a:path extrusionOk="0" h="435323" w="1409163">
                  <a:moveTo>
                    <a:pt x="-3107" y="408867"/>
                  </a:moveTo>
                  <a:cubicBezTo>
                    <a:pt x="58028" y="333667"/>
                    <a:pt x="128864" y="266930"/>
                    <a:pt x="207556" y="210402"/>
                  </a:cubicBezTo>
                  <a:cubicBezTo>
                    <a:pt x="305722" y="139323"/>
                    <a:pt x="415019" y="85051"/>
                    <a:pt x="530985" y="49791"/>
                  </a:cubicBezTo>
                  <a:cubicBezTo>
                    <a:pt x="602184" y="28014"/>
                    <a:pt x="675421" y="13488"/>
                    <a:pt x="749555" y="6503"/>
                  </a:cubicBezTo>
                  <a:cubicBezTo>
                    <a:pt x="804191" y="1387"/>
                    <a:pt x="859094" y="150"/>
                    <a:pt x="913900" y="2842"/>
                  </a:cubicBezTo>
                  <a:cubicBezTo>
                    <a:pt x="1032340" y="8492"/>
                    <a:pt x="1149057" y="33519"/>
                    <a:pt x="1259373" y="76975"/>
                  </a:cubicBezTo>
                  <a:cubicBezTo>
                    <a:pt x="1287115" y="87864"/>
                    <a:pt x="1314712" y="99067"/>
                    <a:pt x="1340976" y="113351"/>
                  </a:cubicBezTo>
                  <a:cubicBezTo>
                    <a:pt x="1362801" y="139445"/>
                    <a:pt x="1379412" y="169127"/>
                    <a:pt x="1398571" y="197039"/>
                  </a:cubicBezTo>
                  <a:cubicBezTo>
                    <a:pt x="1401602" y="201283"/>
                    <a:pt x="1403954" y="205964"/>
                    <a:pt x="1405603" y="210911"/>
                  </a:cubicBezTo>
                  <a:cubicBezTo>
                    <a:pt x="1406621" y="214112"/>
                    <a:pt x="1406112" y="216488"/>
                    <a:pt x="1402135" y="216828"/>
                  </a:cubicBezTo>
                  <a:cubicBezTo>
                    <a:pt x="1396485" y="216318"/>
                    <a:pt x="1392847" y="212390"/>
                    <a:pt x="1388773" y="209116"/>
                  </a:cubicBezTo>
                  <a:cubicBezTo>
                    <a:pt x="1377182" y="199756"/>
                    <a:pt x="1365857" y="190007"/>
                    <a:pt x="1352106" y="183653"/>
                  </a:cubicBezTo>
                  <a:cubicBezTo>
                    <a:pt x="1345365" y="180549"/>
                    <a:pt x="1341121" y="180961"/>
                    <a:pt x="1341194" y="189667"/>
                  </a:cubicBezTo>
                  <a:cubicBezTo>
                    <a:pt x="1341558" y="223424"/>
                    <a:pt x="1325213" y="226043"/>
                    <a:pt x="1299653" y="218768"/>
                  </a:cubicBezTo>
                  <a:cubicBezTo>
                    <a:pt x="1269388" y="210183"/>
                    <a:pt x="1246908" y="221193"/>
                    <a:pt x="1225495" y="239381"/>
                  </a:cubicBezTo>
                  <a:cubicBezTo>
                    <a:pt x="1204736" y="257059"/>
                    <a:pt x="1187324" y="277575"/>
                    <a:pt x="1175708" y="302432"/>
                  </a:cubicBezTo>
                  <a:cubicBezTo>
                    <a:pt x="1168725" y="317443"/>
                    <a:pt x="1170858" y="322051"/>
                    <a:pt x="1186912" y="326925"/>
                  </a:cubicBezTo>
                  <a:cubicBezTo>
                    <a:pt x="1200517" y="331048"/>
                    <a:pt x="1211818" y="338105"/>
                    <a:pt x="1219432" y="350472"/>
                  </a:cubicBezTo>
                  <a:cubicBezTo>
                    <a:pt x="1229375" y="366648"/>
                    <a:pt x="1224282" y="379233"/>
                    <a:pt x="1206240" y="384763"/>
                  </a:cubicBezTo>
                  <a:cubicBezTo>
                    <a:pt x="1187519" y="390534"/>
                    <a:pt x="1169452" y="386411"/>
                    <a:pt x="1151337" y="382483"/>
                  </a:cubicBezTo>
                  <a:cubicBezTo>
                    <a:pt x="1143043" y="380688"/>
                    <a:pt x="1134895" y="378336"/>
                    <a:pt x="1126917" y="375426"/>
                  </a:cubicBezTo>
                  <a:cubicBezTo>
                    <a:pt x="1125753" y="374892"/>
                    <a:pt x="1124685" y="374189"/>
                    <a:pt x="1123740" y="373316"/>
                  </a:cubicBezTo>
                  <a:cubicBezTo>
                    <a:pt x="1112464" y="356656"/>
                    <a:pt x="1103490" y="338590"/>
                    <a:pt x="1090735" y="322754"/>
                  </a:cubicBezTo>
                  <a:cubicBezTo>
                    <a:pt x="1056396" y="280073"/>
                    <a:pt x="1013497" y="248936"/>
                    <a:pt x="964438" y="225388"/>
                  </a:cubicBezTo>
                  <a:cubicBezTo>
                    <a:pt x="914434" y="201380"/>
                    <a:pt x="861762" y="187800"/>
                    <a:pt x="806810" y="181738"/>
                  </a:cubicBezTo>
                  <a:cubicBezTo>
                    <a:pt x="788671" y="179749"/>
                    <a:pt x="770604" y="180258"/>
                    <a:pt x="752489" y="179773"/>
                  </a:cubicBezTo>
                  <a:cubicBezTo>
                    <a:pt x="747324" y="179628"/>
                    <a:pt x="741916" y="180646"/>
                    <a:pt x="737332" y="177081"/>
                  </a:cubicBezTo>
                  <a:cubicBezTo>
                    <a:pt x="736993" y="175893"/>
                    <a:pt x="736750" y="174511"/>
                    <a:pt x="737672" y="173686"/>
                  </a:cubicBezTo>
                  <a:cubicBezTo>
                    <a:pt x="762359" y="151061"/>
                    <a:pt x="786658" y="127901"/>
                    <a:pt x="822767" y="125064"/>
                  </a:cubicBezTo>
                  <a:cubicBezTo>
                    <a:pt x="836008" y="124021"/>
                    <a:pt x="848909" y="120214"/>
                    <a:pt x="862319" y="119923"/>
                  </a:cubicBezTo>
                  <a:cubicBezTo>
                    <a:pt x="876870" y="119584"/>
                    <a:pt x="881478" y="114879"/>
                    <a:pt x="885430" y="98655"/>
                  </a:cubicBezTo>
                  <a:cubicBezTo>
                    <a:pt x="888437" y="88155"/>
                    <a:pt x="883611" y="77000"/>
                    <a:pt x="873911" y="71980"/>
                  </a:cubicBezTo>
                  <a:cubicBezTo>
                    <a:pt x="861883" y="65238"/>
                    <a:pt x="848375" y="61576"/>
                    <a:pt x="834577" y="61334"/>
                  </a:cubicBezTo>
                  <a:cubicBezTo>
                    <a:pt x="816049" y="60800"/>
                    <a:pt x="797474" y="61043"/>
                    <a:pt x="778947" y="61334"/>
                  </a:cubicBezTo>
                  <a:cubicBezTo>
                    <a:pt x="763547" y="61503"/>
                    <a:pt x="749094" y="64923"/>
                    <a:pt x="738303" y="76781"/>
                  </a:cubicBezTo>
                  <a:cubicBezTo>
                    <a:pt x="727511" y="88640"/>
                    <a:pt x="714828" y="88907"/>
                    <a:pt x="700545" y="86821"/>
                  </a:cubicBezTo>
                  <a:cubicBezTo>
                    <a:pt x="684709" y="84566"/>
                    <a:pt x="669237" y="79327"/>
                    <a:pt x="652698" y="81753"/>
                  </a:cubicBezTo>
                  <a:cubicBezTo>
                    <a:pt x="640695" y="83426"/>
                    <a:pt x="629393" y="88470"/>
                    <a:pt x="620130" y="96303"/>
                  </a:cubicBezTo>
                  <a:cubicBezTo>
                    <a:pt x="609581" y="105058"/>
                    <a:pt x="598935" y="113788"/>
                    <a:pt x="585840" y="118638"/>
                  </a:cubicBezTo>
                  <a:cubicBezTo>
                    <a:pt x="571023" y="124143"/>
                    <a:pt x="563699" y="122178"/>
                    <a:pt x="554969" y="108938"/>
                  </a:cubicBezTo>
                  <a:cubicBezTo>
                    <a:pt x="550579" y="102074"/>
                    <a:pt x="543426" y="97443"/>
                    <a:pt x="535374" y="96279"/>
                  </a:cubicBezTo>
                  <a:cubicBezTo>
                    <a:pt x="520266" y="93393"/>
                    <a:pt x="505643" y="96546"/>
                    <a:pt x="491117" y="99868"/>
                  </a:cubicBezTo>
                  <a:cubicBezTo>
                    <a:pt x="483503" y="101080"/>
                    <a:pt x="478095" y="107895"/>
                    <a:pt x="478653" y="115582"/>
                  </a:cubicBezTo>
                  <a:cubicBezTo>
                    <a:pt x="478895" y="123948"/>
                    <a:pt x="482460" y="130302"/>
                    <a:pt x="491093" y="132897"/>
                  </a:cubicBezTo>
                  <a:cubicBezTo>
                    <a:pt x="497690" y="134764"/>
                    <a:pt x="504067" y="137383"/>
                    <a:pt x="510057" y="140730"/>
                  </a:cubicBezTo>
                  <a:cubicBezTo>
                    <a:pt x="521891" y="147496"/>
                    <a:pt x="525262" y="157875"/>
                    <a:pt x="519757" y="170558"/>
                  </a:cubicBezTo>
                  <a:cubicBezTo>
                    <a:pt x="515465" y="180598"/>
                    <a:pt x="507632" y="187533"/>
                    <a:pt x="498951" y="193596"/>
                  </a:cubicBezTo>
                  <a:cubicBezTo>
                    <a:pt x="478725" y="207297"/>
                    <a:pt x="463715" y="227425"/>
                    <a:pt x="456342" y="250706"/>
                  </a:cubicBezTo>
                  <a:cubicBezTo>
                    <a:pt x="455566" y="252379"/>
                    <a:pt x="454548" y="253931"/>
                    <a:pt x="453311" y="255289"/>
                  </a:cubicBezTo>
                  <a:cubicBezTo>
                    <a:pt x="436214" y="268772"/>
                    <a:pt x="416595" y="278400"/>
                    <a:pt x="398747" y="290816"/>
                  </a:cubicBezTo>
                  <a:cubicBezTo>
                    <a:pt x="373769" y="308470"/>
                    <a:pt x="349762" y="327483"/>
                    <a:pt x="326893" y="347805"/>
                  </a:cubicBezTo>
                  <a:cubicBezTo>
                    <a:pt x="298666" y="372977"/>
                    <a:pt x="272960" y="400841"/>
                    <a:pt x="250092" y="430960"/>
                  </a:cubicBezTo>
                  <a:cubicBezTo>
                    <a:pt x="248127" y="433385"/>
                    <a:pt x="246139" y="436125"/>
                    <a:pt x="242671" y="436780"/>
                  </a:cubicBezTo>
                  <a:cubicBezTo>
                    <a:pt x="241410" y="436756"/>
                    <a:pt x="240246" y="436149"/>
                    <a:pt x="239494" y="435131"/>
                  </a:cubicBezTo>
                  <a:cubicBezTo>
                    <a:pt x="227369" y="408843"/>
                    <a:pt x="219148" y="381780"/>
                    <a:pt x="220797" y="352291"/>
                  </a:cubicBezTo>
                  <a:cubicBezTo>
                    <a:pt x="221306" y="346641"/>
                    <a:pt x="221088" y="340918"/>
                    <a:pt x="220167" y="335316"/>
                  </a:cubicBezTo>
                  <a:cubicBezTo>
                    <a:pt x="218445" y="326586"/>
                    <a:pt x="217184" y="317104"/>
                    <a:pt x="206732" y="314291"/>
                  </a:cubicBezTo>
                  <a:cubicBezTo>
                    <a:pt x="196280" y="311478"/>
                    <a:pt x="187768" y="314630"/>
                    <a:pt x="180566" y="322487"/>
                  </a:cubicBezTo>
                  <a:cubicBezTo>
                    <a:pt x="174406" y="329423"/>
                    <a:pt x="167495" y="335655"/>
                    <a:pt x="159977" y="341087"/>
                  </a:cubicBezTo>
                  <a:cubicBezTo>
                    <a:pt x="147828" y="349842"/>
                    <a:pt x="134272" y="356389"/>
                    <a:pt x="119867" y="360488"/>
                  </a:cubicBezTo>
                  <a:cubicBezTo>
                    <a:pt x="102527" y="364877"/>
                    <a:pt x="87638" y="375960"/>
                    <a:pt x="78447" y="391310"/>
                  </a:cubicBezTo>
                  <a:cubicBezTo>
                    <a:pt x="62563" y="416434"/>
                    <a:pt x="18863" y="425091"/>
                    <a:pt x="-3107" y="408867"/>
                  </a:cubicBezTo>
                  <a:close/>
                </a:path>
              </a:pathLst>
            </a:custGeom>
            <a:solidFill>
              <a:srgbClr val="45B7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28"/>
            <p:cNvSpPr/>
            <p:nvPr/>
          </p:nvSpPr>
          <p:spPr>
            <a:xfrm>
              <a:off x="-566025" y="5379814"/>
              <a:ext cx="496136" cy="887355"/>
            </a:xfrm>
            <a:custGeom>
              <a:rect b="b" l="l" r="r" t="t"/>
              <a:pathLst>
                <a:path extrusionOk="0" h="887355" w="496136">
                  <a:moveTo>
                    <a:pt x="247689" y="100598"/>
                  </a:moveTo>
                  <a:cubicBezTo>
                    <a:pt x="261754" y="104454"/>
                    <a:pt x="275868" y="106515"/>
                    <a:pt x="290491" y="103435"/>
                  </a:cubicBezTo>
                  <a:cubicBezTo>
                    <a:pt x="306448" y="100064"/>
                    <a:pt x="320343" y="93953"/>
                    <a:pt x="328539" y="78845"/>
                  </a:cubicBezTo>
                  <a:cubicBezTo>
                    <a:pt x="336906" y="63349"/>
                    <a:pt x="350365" y="54595"/>
                    <a:pt x="366855" y="50060"/>
                  </a:cubicBezTo>
                  <a:cubicBezTo>
                    <a:pt x="392343" y="43537"/>
                    <a:pt x="415090" y="29107"/>
                    <a:pt x="431847" y="8834"/>
                  </a:cubicBezTo>
                  <a:cubicBezTo>
                    <a:pt x="438855" y="371"/>
                    <a:pt x="449113" y="734"/>
                    <a:pt x="458522" y="2432"/>
                  </a:cubicBezTo>
                  <a:cubicBezTo>
                    <a:pt x="466816" y="3911"/>
                    <a:pt x="471084" y="10726"/>
                    <a:pt x="472539" y="18777"/>
                  </a:cubicBezTo>
                  <a:cubicBezTo>
                    <a:pt x="473897" y="24645"/>
                    <a:pt x="474600" y="30659"/>
                    <a:pt x="474600" y="36698"/>
                  </a:cubicBezTo>
                  <a:cubicBezTo>
                    <a:pt x="473073" y="64150"/>
                    <a:pt x="478068" y="91577"/>
                    <a:pt x="489150" y="116724"/>
                  </a:cubicBezTo>
                  <a:cubicBezTo>
                    <a:pt x="490509" y="120508"/>
                    <a:pt x="491575" y="124363"/>
                    <a:pt x="492352" y="128292"/>
                  </a:cubicBezTo>
                  <a:cubicBezTo>
                    <a:pt x="493976" y="131250"/>
                    <a:pt x="492352" y="133651"/>
                    <a:pt x="490896" y="136003"/>
                  </a:cubicBezTo>
                  <a:cubicBezTo>
                    <a:pt x="480518" y="152106"/>
                    <a:pt x="470114" y="168184"/>
                    <a:pt x="459371" y="184117"/>
                  </a:cubicBezTo>
                  <a:cubicBezTo>
                    <a:pt x="457480" y="185644"/>
                    <a:pt x="455564" y="187099"/>
                    <a:pt x="452945" y="185838"/>
                  </a:cubicBezTo>
                  <a:cubicBezTo>
                    <a:pt x="439001" y="185208"/>
                    <a:pt x="426827" y="190931"/>
                    <a:pt x="415623" y="197964"/>
                  </a:cubicBezTo>
                  <a:cubicBezTo>
                    <a:pt x="349007" y="239529"/>
                    <a:pt x="294104" y="297415"/>
                    <a:pt x="256104" y="366141"/>
                  </a:cubicBezTo>
                  <a:cubicBezTo>
                    <a:pt x="248004" y="379745"/>
                    <a:pt x="244754" y="395726"/>
                    <a:pt x="246937" y="411416"/>
                  </a:cubicBezTo>
                  <a:cubicBezTo>
                    <a:pt x="250162" y="433024"/>
                    <a:pt x="240317" y="450217"/>
                    <a:pt x="226008" y="464525"/>
                  </a:cubicBezTo>
                  <a:cubicBezTo>
                    <a:pt x="191913" y="498476"/>
                    <a:pt x="151802" y="520301"/>
                    <a:pt x="102501" y="522726"/>
                  </a:cubicBezTo>
                  <a:cubicBezTo>
                    <a:pt x="72843" y="524254"/>
                    <a:pt x="54679" y="542733"/>
                    <a:pt x="43766" y="568172"/>
                  </a:cubicBezTo>
                  <a:cubicBezTo>
                    <a:pt x="33023" y="593198"/>
                    <a:pt x="22862" y="618540"/>
                    <a:pt x="21092" y="646525"/>
                  </a:cubicBezTo>
                  <a:cubicBezTo>
                    <a:pt x="19322" y="674510"/>
                    <a:pt x="22814" y="701088"/>
                    <a:pt x="38067" y="724126"/>
                  </a:cubicBezTo>
                  <a:cubicBezTo>
                    <a:pt x="52787" y="746461"/>
                    <a:pt x="56134" y="769451"/>
                    <a:pt x="50726" y="794235"/>
                  </a:cubicBezTo>
                  <a:cubicBezTo>
                    <a:pt x="42869" y="830344"/>
                    <a:pt x="25239" y="861578"/>
                    <a:pt x="334" y="888812"/>
                  </a:cubicBezTo>
                  <a:cubicBezTo>
                    <a:pt x="-8397" y="778545"/>
                    <a:pt x="-491" y="667623"/>
                    <a:pt x="23784" y="559708"/>
                  </a:cubicBezTo>
                  <a:cubicBezTo>
                    <a:pt x="61518" y="391410"/>
                    <a:pt x="135336" y="240693"/>
                    <a:pt x="242814" y="106224"/>
                  </a:cubicBezTo>
                  <a:cubicBezTo>
                    <a:pt x="244366" y="104017"/>
                    <a:pt x="246064" y="102392"/>
                    <a:pt x="247689" y="100598"/>
                  </a:cubicBezTo>
                  <a:close/>
                </a:path>
              </a:pathLst>
            </a:custGeom>
            <a:solidFill>
              <a:srgbClr val="2C73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28"/>
            <p:cNvSpPr/>
            <p:nvPr/>
          </p:nvSpPr>
          <p:spPr>
            <a:xfrm>
              <a:off x="1027513" y="5183488"/>
              <a:ext cx="211518" cy="153214"/>
            </a:xfrm>
            <a:custGeom>
              <a:rect b="b" l="l" r="r" t="t"/>
              <a:pathLst>
                <a:path extrusionOk="0" h="153214" w="211518">
                  <a:moveTo>
                    <a:pt x="60168" y="103915"/>
                  </a:moveTo>
                  <a:cubicBezTo>
                    <a:pt x="61575" y="96640"/>
                    <a:pt x="56628" y="91596"/>
                    <a:pt x="53087" y="86430"/>
                  </a:cubicBezTo>
                  <a:cubicBezTo>
                    <a:pt x="34584" y="59439"/>
                    <a:pt x="18725" y="30654"/>
                    <a:pt x="-2373" y="5361"/>
                  </a:cubicBezTo>
                  <a:cubicBezTo>
                    <a:pt x="-3344" y="4415"/>
                    <a:pt x="-3344" y="2887"/>
                    <a:pt x="-2422" y="1941"/>
                  </a:cubicBezTo>
                  <a:cubicBezTo>
                    <a:pt x="-2228" y="1747"/>
                    <a:pt x="-2010" y="1578"/>
                    <a:pt x="-1767" y="1456"/>
                  </a:cubicBezTo>
                  <a:cubicBezTo>
                    <a:pt x="72997" y="36232"/>
                    <a:pt x="141311" y="81143"/>
                    <a:pt x="205987" y="132094"/>
                  </a:cubicBezTo>
                  <a:cubicBezTo>
                    <a:pt x="206884" y="132918"/>
                    <a:pt x="207708" y="133815"/>
                    <a:pt x="208412" y="134810"/>
                  </a:cubicBezTo>
                  <a:cubicBezTo>
                    <a:pt x="200942" y="140218"/>
                    <a:pt x="193231" y="145238"/>
                    <a:pt x="185252" y="149869"/>
                  </a:cubicBezTo>
                  <a:cubicBezTo>
                    <a:pt x="175358" y="154986"/>
                    <a:pt x="165004" y="157921"/>
                    <a:pt x="155206" y="148633"/>
                  </a:cubicBezTo>
                  <a:cubicBezTo>
                    <a:pt x="152248" y="145747"/>
                    <a:pt x="148149" y="144340"/>
                    <a:pt x="144051" y="144777"/>
                  </a:cubicBezTo>
                  <a:cubicBezTo>
                    <a:pt x="118127" y="148269"/>
                    <a:pt x="98678" y="134834"/>
                    <a:pt x="79569" y="120332"/>
                  </a:cubicBezTo>
                  <a:cubicBezTo>
                    <a:pt x="77362" y="118659"/>
                    <a:pt x="74986" y="117180"/>
                    <a:pt x="72658" y="115628"/>
                  </a:cubicBezTo>
                  <a:cubicBezTo>
                    <a:pt x="66231" y="113930"/>
                    <a:pt x="60629" y="111578"/>
                    <a:pt x="60168" y="103915"/>
                  </a:cubicBezTo>
                  <a:close/>
                </a:path>
              </a:pathLst>
            </a:custGeom>
            <a:solidFill>
              <a:srgbClr val="3CA3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8" name="Google Shape;1948;p28"/>
            <p:cNvSpPr/>
            <p:nvPr/>
          </p:nvSpPr>
          <p:spPr>
            <a:xfrm>
              <a:off x="-177528" y="5235266"/>
              <a:ext cx="1024407" cy="817974"/>
            </a:xfrm>
            <a:custGeom>
              <a:rect b="b" l="l" r="r" t="t"/>
              <a:pathLst>
                <a:path extrusionOk="0" h="817974" w="1024407">
                  <a:moveTo>
                    <a:pt x="53390" y="327186"/>
                  </a:moveTo>
                  <a:lnTo>
                    <a:pt x="58240" y="325052"/>
                  </a:lnTo>
                  <a:cubicBezTo>
                    <a:pt x="69735" y="321390"/>
                    <a:pt x="79823" y="326871"/>
                    <a:pt x="90275" y="329902"/>
                  </a:cubicBezTo>
                  <a:cubicBezTo>
                    <a:pt x="102861" y="333588"/>
                    <a:pt x="104995" y="331915"/>
                    <a:pt x="102934" y="318698"/>
                  </a:cubicBezTo>
                  <a:cubicBezTo>
                    <a:pt x="100970" y="306233"/>
                    <a:pt x="99733" y="293599"/>
                    <a:pt x="95392" y="281595"/>
                  </a:cubicBezTo>
                  <a:cubicBezTo>
                    <a:pt x="93840" y="277302"/>
                    <a:pt x="92967" y="272938"/>
                    <a:pt x="95222" y="268572"/>
                  </a:cubicBezTo>
                  <a:cubicBezTo>
                    <a:pt x="105941" y="253076"/>
                    <a:pt x="117605" y="238259"/>
                    <a:pt x="130143" y="224194"/>
                  </a:cubicBezTo>
                  <a:cubicBezTo>
                    <a:pt x="162154" y="187503"/>
                    <a:pt x="199039" y="156292"/>
                    <a:pt x="237864" y="127337"/>
                  </a:cubicBezTo>
                  <a:cubicBezTo>
                    <a:pt x="260125" y="110750"/>
                    <a:pt x="284691" y="97218"/>
                    <a:pt x="308190" y="82328"/>
                  </a:cubicBezTo>
                  <a:cubicBezTo>
                    <a:pt x="309790" y="83638"/>
                    <a:pt x="310809" y="85530"/>
                    <a:pt x="311027" y="87591"/>
                  </a:cubicBezTo>
                  <a:cubicBezTo>
                    <a:pt x="315320" y="106991"/>
                    <a:pt x="326572" y="114703"/>
                    <a:pt x="346603" y="112229"/>
                  </a:cubicBezTo>
                  <a:cubicBezTo>
                    <a:pt x="376965" y="108446"/>
                    <a:pt x="399421" y="92174"/>
                    <a:pt x="415886" y="67390"/>
                  </a:cubicBezTo>
                  <a:cubicBezTo>
                    <a:pt x="427575" y="49833"/>
                    <a:pt x="438876" y="32203"/>
                    <a:pt x="457112" y="20490"/>
                  </a:cubicBezTo>
                  <a:cubicBezTo>
                    <a:pt x="468219" y="13312"/>
                    <a:pt x="480538" y="8243"/>
                    <a:pt x="493488" y="5552"/>
                  </a:cubicBezTo>
                  <a:cubicBezTo>
                    <a:pt x="502000" y="3514"/>
                    <a:pt x="510949" y="4363"/>
                    <a:pt x="518926" y="7977"/>
                  </a:cubicBezTo>
                  <a:cubicBezTo>
                    <a:pt x="533914" y="19568"/>
                    <a:pt x="550210" y="17677"/>
                    <a:pt x="566870" y="12827"/>
                  </a:cubicBezTo>
                  <a:cubicBezTo>
                    <a:pt x="576618" y="9747"/>
                    <a:pt x="586149" y="6012"/>
                    <a:pt x="595388" y="1623"/>
                  </a:cubicBezTo>
                  <a:cubicBezTo>
                    <a:pt x="597328" y="1162"/>
                    <a:pt x="599366" y="1671"/>
                    <a:pt x="600845" y="2981"/>
                  </a:cubicBezTo>
                  <a:cubicBezTo>
                    <a:pt x="643501" y="871"/>
                    <a:pt x="686279" y="4388"/>
                    <a:pt x="728015" y="13482"/>
                  </a:cubicBezTo>
                  <a:cubicBezTo>
                    <a:pt x="768876" y="22454"/>
                    <a:pt x="808405" y="36641"/>
                    <a:pt x="845629" y="55701"/>
                  </a:cubicBezTo>
                  <a:cubicBezTo>
                    <a:pt x="884697" y="76048"/>
                    <a:pt x="919884" y="100904"/>
                    <a:pt x="949640" y="133158"/>
                  </a:cubicBezTo>
                  <a:cubicBezTo>
                    <a:pt x="968846" y="153989"/>
                    <a:pt x="988173" y="187164"/>
                    <a:pt x="999135" y="213669"/>
                  </a:cubicBezTo>
                  <a:cubicBezTo>
                    <a:pt x="997704" y="216094"/>
                    <a:pt x="994091" y="214882"/>
                    <a:pt x="991714" y="215512"/>
                  </a:cubicBezTo>
                  <a:cubicBezTo>
                    <a:pt x="962614" y="223103"/>
                    <a:pt x="953447" y="239763"/>
                    <a:pt x="948524" y="268669"/>
                  </a:cubicBezTo>
                  <a:cubicBezTo>
                    <a:pt x="948257" y="270294"/>
                    <a:pt x="948524" y="268257"/>
                    <a:pt x="948742" y="269882"/>
                  </a:cubicBezTo>
                  <a:cubicBezTo>
                    <a:pt x="953180" y="300510"/>
                    <a:pt x="946657" y="321366"/>
                    <a:pt x="915350" y="318383"/>
                  </a:cubicBezTo>
                  <a:cubicBezTo>
                    <a:pt x="907468" y="317631"/>
                    <a:pt x="902205" y="319013"/>
                    <a:pt x="897307" y="325658"/>
                  </a:cubicBezTo>
                  <a:cubicBezTo>
                    <a:pt x="887170" y="339117"/>
                    <a:pt x="874100" y="343045"/>
                    <a:pt x="859913" y="351461"/>
                  </a:cubicBezTo>
                  <a:cubicBezTo>
                    <a:pt x="845726" y="359875"/>
                    <a:pt x="833237" y="366835"/>
                    <a:pt x="824458" y="382622"/>
                  </a:cubicBezTo>
                  <a:cubicBezTo>
                    <a:pt x="810345" y="408085"/>
                    <a:pt x="806683" y="427195"/>
                    <a:pt x="822324" y="452779"/>
                  </a:cubicBezTo>
                  <a:cubicBezTo>
                    <a:pt x="822712" y="453531"/>
                    <a:pt x="823270" y="454161"/>
                    <a:pt x="823998" y="454598"/>
                  </a:cubicBezTo>
                  <a:cubicBezTo>
                    <a:pt x="840900" y="462043"/>
                    <a:pt x="856833" y="471573"/>
                    <a:pt x="871359" y="482971"/>
                  </a:cubicBezTo>
                  <a:cubicBezTo>
                    <a:pt x="875578" y="486318"/>
                    <a:pt x="881059" y="483747"/>
                    <a:pt x="884842" y="480085"/>
                  </a:cubicBezTo>
                  <a:cubicBezTo>
                    <a:pt x="891657" y="474095"/>
                    <a:pt x="898859" y="468615"/>
                    <a:pt x="906449" y="463643"/>
                  </a:cubicBezTo>
                  <a:cubicBezTo>
                    <a:pt x="916125" y="456368"/>
                    <a:pt x="922770" y="445771"/>
                    <a:pt x="925098" y="433888"/>
                  </a:cubicBezTo>
                  <a:cubicBezTo>
                    <a:pt x="929075" y="416913"/>
                    <a:pt x="938145" y="406703"/>
                    <a:pt x="957012" y="408085"/>
                  </a:cubicBezTo>
                  <a:cubicBezTo>
                    <a:pt x="963147" y="408546"/>
                    <a:pt x="967949" y="404933"/>
                    <a:pt x="972605" y="401441"/>
                  </a:cubicBezTo>
                  <a:cubicBezTo>
                    <a:pt x="982935" y="393244"/>
                    <a:pt x="993702" y="385605"/>
                    <a:pt x="1004809" y="378500"/>
                  </a:cubicBezTo>
                  <a:cubicBezTo>
                    <a:pt x="1009272" y="375808"/>
                    <a:pt x="1013612" y="372025"/>
                    <a:pt x="1019578" y="374159"/>
                  </a:cubicBezTo>
                  <a:cubicBezTo>
                    <a:pt x="1023022" y="379809"/>
                    <a:pt x="1020451" y="385508"/>
                    <a:pt x="1019165" y="390868"/>
                  </a:cubicBezTo>
                  <a:cubicBezTo>
                    <a:pt x="1007429" y="439369"/>
                    <a:pt x="986379" y="483529"/>
                    <a:pt x="958127" y="524439"/>
                  </a:cubicBezTo>
                  <a:cubicBezTo>
                    <a:pt x="956041" y="527471"/>
                    <a:pt x="954029" y="530672"/>
                    <a:pt x="949979" y="531496"/>
                  </a:cubicBezTo>
                  <a:cubicBezTo>
                    <a:pt x="944741" y="531496"/>
                    <a:pt x="941928" y="527665"/>
                    <a:pt x="939285" y="524027"/>
                  </a:cubicBezTo>
                  <a:cubicBezTo>
                    <a:pt x="933658" y="516364"/>
                    <a:pt x="926796" y="517188"/>
                    <a:pt x="917459" y="517649"/>
                  </a:cubicBezTo>
                  <a:cubicBezTo>
                    <a:pt x="894712" y="518813"/>
                    <a:pt x="874972" y="524633"/>
                    <a:pt x="853220" y="530575"/>
                  </a:cubicBezTo>
                  <a:cubicBezTo>
                    <a:pt x="834328" y="535740"/>
                    <a:pt x="824531" y="547550"/>
                    <a:pt x="815364" y="564089"/>
                  </a:cubicBezTo>
                  <a:cubicBezTo>
                    <a:pt x="808089" y="577887"/>
                    <a:pt x="803070" y="592753"/>
                    <a:pt x="800499" y="608152"/>
                  </a:cubicBezTo>
                  <a:cubicBezTo>
                    <a:pt x="794073" y="647462"/>
                    <a:pt x="763541" y="670839"/>
                    <a:pt x="729106" y="686675"/>
                  </a:cubicBezTo>
                  <a:cubicBezTo>
                    <a:pt x="710772" y="695114"/>
                    <a:pt x="710312" y="709956"/>
                    <a:pt x="673499" y="707264"/>
                  </a:cubicBezTo>
                  <a:cubicBezTo>
                    <a:pt x="648667" y="718273"/>
                    <a:pt x="641731" y="728750"/>
                    <a:pt x="646678" y="757050"/>
                  </a:cubicBezTo>
                  <a:cubicBezTo>
                    <a:pt x="646945" y="758675"/>
                    <a:pt x="648934" y="763404"/>
                    <a:pt x="648570" y="765028"/>
                  </a:cubicBezTo>
                  <a:cubicBezTo>
                    <a:pt x="648133" y="765489"/>
                    <a:pt x="637415" y="765028"/>
                    <a:pt x="636978" y="765416"/>
                  </a:cubicBezTo>
                  <a:cubicBezTo>
                    <a:pt x="615928" y="776911"/>
                    <a:pt x="592648" y="782392"/>
                    <a:pt x="570071" y="789667"/>
                  </a:cubicBezTo>
                  <a:cubicBezTo>
                    <a:pt x="538085" y="800046"/>
                    <a:pt x="505177" y="807418"/>
                    <a:pt x="471808" y="811638"/>
                  </a:cubicBezTo>
                  <a:cubicBezTo>
                    <a:pt x="429612" y="816633"/>
                    <a:pt x="387440" y="822041"/>
                    <a:pt x="344444" y="818040"/>
                  </a:cubicBezTo>
                  <a:cubicBezTo>
                    <a:pt x="315465" y="815348"/>
                    <a:pt x="286413" y="813626"/>
                    <a:pt x="257967" y="807418"/>
                  </a:cubicBezTo>
                  <a:cubicBezTo>
                    <a:pt x="194916" y="793717"/>
                    <a:pt x="137224" y="769394"/>
                    <a:pt x="87462" y="727052"/>
                  </a:cubicBezTo>
                  <a:cubicBezTo>
                    <a:pt x="37239" y="684323"/>
                    <a:pt x="8042" y="630050"/>
                    <a:pt x="-592" y="565835"/>
                  </a:cubicBezTo>
                  <a:cubicBezTo>
                    <a:pt x="-8376" y="507949"/>
                    <a:pt x="2561" y="451664"/>
                    <a:pt x="23174" y="397173"/>
                  </a:cubicBezTo>
                  <a:cubicBezTo>
                    <a:pt x="30619" y="377602"/>
                    <a:pt x="39349" y="358542"/>
                    <a:pt x="49316" y="340111"/>
                  </a:cubicBezTo>
                  <a:cubicBezTo>
                    <a:pt x="51547" y="335989"/>
                    <a:pt x="53803" y="331987"/>
                    <a:pt x="53390" y="327186"/>
                  </a:cubicBezTo>
                  <a:close/>
                </a:path>
              </a:pathLst>
            </a:custGeom>
            <a:solidFill>
              <a:srgbClr val="2BB4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28"/>
            <p:cNvSpPr/>
            <p:nvPr/>
          </p:nvSpPr>
          <p:spPr>
            <a:xfrm>
              <a:off x="765764" y="5600018"/>
              <a:ext cx="488723" cy="244874"/>
            </a:xfrm>
            <a:custGeom>
              <a:rect b="b" l="l" r="r" t="t"/>
              <a:pathLst>
                <a:path extrusionOk="0" h="244874" w="488723">
                  <a:moveTo>
                    <a:pt x="67966" y="9552"/>
                  </a:moveTo>
                  <a:cubicBezTo>
                    <a:pt x="78273" y="6351"/>
                    <a:pt x="88046" y="1089"/>
                    <a:pt x="99298" y="1477"/>
                  </a:cubicBezTo>
                  <a:cubicBezTo>
                    <a:pt x="107664" y="1768"/>
                    <a:pt x="112927" y="3902"/>
                    <a:pt x="114624" y="14160"/>
                  </a:cubicBezTo>
                  <a:cubicBezTo>
                    <a:pt x="119474" y="44400"/>
                    <a:pt x="134631" y="60090"/>
                    <a:pt x="160967" y="65255"/>
                  </a:cubicBezTo>
                  <a:cubicBezTo>
                    <a:pt x="177942" y="68602"/>
                    <a:pt x="191062" y="62103"/>
                    <a:pt x="198677" y="46655"/>
                  </a:cubicBezTo>
                  <a:cubicBezTo>
                    <a:pt x="203551" y="36931"/>
                    <a:pt x="206315" y="26261"/>
                    <a:pt x="206727" y="15372"/>
                  </a:cubicBezTo>
                  <a:cubicBezTo>
                    <a:pt x="206994" y="7612"/>
                    <a:pt x="210947" y="5987"/>
                    <a:pt x="217907" y="7782"/>
                  </a:cubicBezTo>
                  <a:cubicBezTo>
                    <a:pt x="236725" y="12632"/>
                    <a:pt x="244801" y="26988"/>
                    <a:pt x="249820" y="43769"/>
                  </a:cubicBezTo>
                  <a:cubicBezTo>
                    <a:pt x="254840" y="60551"/>
                    <a:pt x="259400" y="77720"/>
                    <a:pt x="267790" y="93483"/>
                  </a:cubicBezTo>
                  <a:cubicBezTo>
                    <a:pt x="283771" y="123433"/>
                    <a:pt x="301013" y="131144"/>
                    <a:pt x="334334" y="123457"/>
                  </a:cubicBezTo>
                  <a:cubicBezTo>
                    <a:pt x="357057" y="118219"/>
                    <a:pt x="379852" y="113756"/>
                    <a:pt x="403229" y="112471"/>
                  </a:cubicBezTo>
                  <a:cubicBezTo>
                    <a:pt x="432960" y="110968"/>
                    <a:pt x="458157" y="118752"/>
                    <a:pt x="474599" y="145622"/>
                  </a:cubicBezTo>
                  <a:cubicBezTo>
                    <a:pt x="479909" y="161045"/>
                    <a:pt x="484856" y="176468"/>
                    <a:pt x="485463" y="193031"/>
                  </a:cubicBezTo>
                  <a:cubicBezTo>
                    <a:pt x="486214" y="205350"/>
                    <a:pt x="484202" y="217694"/>
                    <a:pt x="479569" y="229140"/>
                  </a:cubicBezTo>
                  <a:cubicBezTo>
                    <a:pt x="467857" y="242866"/>
                    <a:pt x="452094" y="243254"/>
                    <a:pt x="436307" y="241071"/>
                  </a:cubicBezTo>
                  <a:cubicBezTo>
                    <a:pt x="422751" y="238962"/>
                    <a:pt x="409001" y="238404"/>
                    <a:pt x="395323" y="239398"/>
                  </a:cubicBezTo>
                  <a:cubicBezTo>
                    <a:pt x="385114" y="240441"/>
                    <a:pt x="375026" y="236512"/>
                    <a:pt x="368211" y="228825"/>
                  </a:cubicBezTo>
                  <a:cubicBezTo>
                    <a:pt x="361252" y="221550"/>
                    <a:pt x="354655" y="213935"/>
                    <a:pt x="347986" y="206393"/>
                  </a:cubicBezTo>
                  <a:cubicBezTo>
                    <a:pt x="335207" y="191843"/>
                    <a:pt x="320438" y="189321"/>
                    <a:pt x="303633" y="198852"/>
                  </a:cubicBezTo>
                  <a:cubicBezTo>
                    <a:pt x="286657" y="208552"/>
                    <a:pt x="273586" y="223102"/>
                    <a:pt x="258260" y="234936"/>
                  </a:cubicBezTo>
                  <a:cubicBezTo>
                    <a:pt x="233718" y="253851"/>
                    <a:pt x="207333" y="248953"/>
                    <a:pt x="191935" y="222205"/>
                  </a:cubicBezTo>
                  <a:cubicBezTo>
                    <a:pt x="188709" y="216651"/>
                    <a:pt x="186114" y="210758"/>
                    <a:pt x="184175" y="204623"/>
                  </a:cubicBezTo>
                  <a:cubicBezTo>
                    <a:pt x="177918" y="183089"/>
                    <a:pt x="163659" y="164755"/>
                    <a:pt x="144331" y="153382"/>
                  </a:cubicBezTo>
                  <a:cubicBezTo>
                    <a:pt x="122093" y="139510"/>
                    <a:pt x="97916" y="129059"/>
                    <a:pt x="72574" y="122317"/>
                  </a:cubicBezTo>
                  <a:cubicBezTo>
                    <a:pt x="46335" y="115696"/>
                    <a:pt x="28438" y="128210"/>
                    <a:pt x="24073" y="154910"/>
                  </a:cubicBezTo>
                  <a:cubicBezTo>
                    <a:pt x="23757" y="156898"/>
                    <a:pt x="23248" y="158862"/>
                    <a:pt x="22909" y="160851"/>
                  </a:cubicBezTo>
                  <a:cubicBezTo>
                    <a:pt x="19975" y="177366"/>
                    <a:pt x="14785" y="179500"/>
                    <a:pt x="1374" y="169605"/>
                  </a:cubicBezTo>
                  <a:cubicBezTo>
                    <a:pt x="89" y="168635"/>
                    <a:pt x="-1172" y="167617"/>
                    <a:pt x="-2433" y="166623"/>
                  </a:cubicBezTo>
                  <a:cubicBezTo>
                    <a:pt x="-2918" y="166332"/>
                    <a:pt x="-3184" y="165750"/>
                    <a:pt x="-3087" y="165192"/>
                  </a:cubicBezTo>
                  <a:cubicBezTo>
                    <a:pt x="-2967" y="164658"/>
                    <a:pt x="-2821" y="164391"/>
                    <a:pt x="-2651" y="164391"/>
                  </a:cubicBezTo>
                  <a:cubicBezTo>
                    <a:pt x="25649" y="128016"/>
                    <a:pt x="45025" y="87372"/>
                    <a:pt x="58266" y="43576"/>
                  </a:cubicBezTo>
                  <a:cubicBezTo>
                    <a:pt x="61394" y="33269"/>
                    <a:pt x="63116" y="22575"/>
                    <a:pt x="65541" y="12050"/>
                  </a:cubicBezTo>
                  <a:cubicBezTo>
                    <a:pt x="65614" y="10498"/>
                    <a:pt x="66536" y="9916"/>
                    <a:pt x="67966" y="9552"/>
                  </a:cubicBezTo>
                  <a:close/>
                </a:path>
              </a:pathLst>
            </a:custGeom>
            <a:solidFill>
              <a:srgbClr val="46B7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28"/>
            <p:cNvSpPr/>
            <p:nvPr/>
          </p:nvSpPr>
          <p:spPr>
            <a:xfrm>
              <a:off x="141140" y="5127270"/>
              <a:ext cx="436673" cy="196287"/>
            </a:xfrm>
            <a:custGeom>
              <a:rect b="b" l="l" r="r" t="t"/>
              <a:pathLst>
                <a:path extrusionOk="0" h="196287" w="436673">
                  <a:moveTo>
                    <a:pt x="281351" y="120871"/>
                  </a:moveTo>
                  <a:lnTo>
                    <a:pt x="277083" y="121089"/>
                  </a:lnTo>
                  <a:cubicBezTo>
                    <a:pt x="251814" y="125333"/>
                    <a:pt x="226496" y="129261"/>
                    <a:pt x="200718" y="128364"/>
                  </a:cubicBezTo>
                  <a:cubicBezTo>
                    <a:pt x="178601" y="121501"/>
                    <a:pt x="159953" y="131492"/>
                    <a:pt x="141159" y="140732"/>
                  </a:cubicBezTo>
                  <a:cubicBezTo>
                    <a:pt x="128815" y="147837"/>
                    <a:pt x="115065" y="151499"/>
                    <a:pt x="101679" y="155719"/>
                  </a:cubicBezTo>
                  <a:cubicBezTo>
                    <a:pt x="70784" y="165419"/>
                    <a:pt x="41562" y="178975"/>
                    <a:pt x="12631" y="193283"/>
                  </a:cubicBezTo>
                  <a:cubicBezTo>
                    <a:pt x="7781" y="195708"/>
                    <a:pt x="2931" y="199879"/>
                    <a:pt x="-3107" y="196435"/>
                  </a:cubicBezTo>
                  <a:cubicBezTo>
                    <a:pt x="3125" y="173640"/>
                    <a:pt x="14935" y="154555"/>
                    <a:pt x="34069" y="140319"/>
                  </a:cubicBezTo>
                  <a:cubicBezTo>
                    <a:pt x="43114" y="133578"/>
                    <a:pt x="52475" y="127224"/>
                    <a:pt x="58756" y="117476"/>
                  </a:cubicBezTo>
                  <a:cubicBezTo>
                    <a:pt x="67243" y="104283"/>
                    <a:pt x="64746" y="94050"/>
                    <a:pt x="50680" y="86823"/>
                  </a:cubicBezTo>
                  <a:cubicBezTo>
                    <a:pt x="45830" y="83961"/>
                    <a:pt x="40519" y="81949"/>
                    <a:pt x="34966" y="80882"/>
                  </a:cubicBezTo>
                  <a:cubicBezTo>
                    <a:pt x="21604" y="79233"/>
                    <a:pt x="19033" y="69217"/>
                    <a:pt x="18306" y="59202"/>
                  </a:cubicBezTo>
                  <a:cubicBezTo>
                    <a:pt x="17579" y="49186"/>
                    <a:pt x="24635" y="43051"/>
                    <a:pt x="34165" y="40699"/>
                  </a:cubicBezTo>
                  <a:cubicBezTo>
                    <a:pt x="49007" y="36843"/>
                    <a:pt x="64406" y="35679"/>
                    <a:pt x="79659" y="37207"/>
                  </a:cubicBezTo>
                  <a:cubicBezTo>
                    <a:pt x="89142" y="37813"/>
                    <a:pt x="97508" y="43560"/>
                    <a:pt x="101485" y="52169"/>
                  </a:cubicBezTo>
                  <a:cubicBezTo>
                    <a:pt x="107523" y="64028"/>
                    <a:pt x="113610" y="65725"/>
                    <a:pt x="126342" y="60996"/>
                  </a:cubicBezTo>
                  <a:cubicBezTo>
                    <a:pt x="138734" y="56073"/>
                    <a:pt x="150059" y="48774"/>
                    <a:pt x="159662" y="39510"/>
                  </a:cubicBezTo>
                  <a:cubicBezTo>
                    <a:pt x="176031" y="24572"/>
                    <a:pt x="195262" y="20110"/>
                    <a:pt x="216699" y="22996"/>
                  </a:cubicBezTo>
                  <a:cubicBezTo>
                    <a:pt x="230231" y="24911"/>
                    <a:pt x="243690" y="27288"/>
                    <a:pt x="257221" y="29082"/>
                  </a:cubicBezTo>
                  <a:cubicBezTo>
                    <a:pt x="264569" y="30319"/>
                    <a:pt x="272014" y="27434"/>
                    <a:pt x="276622" y="21565"/>
                  </a:cubicBezTo>
                  <a:cubicBezTo>
                    <a:pt x="288747" y="7185"/>
                    <a:pt x="304922" y="2553"/>
                    <a:pt x="322940" y="2165"/>
                  </a:cubicBezTo>
                  <a:cubicBezTo>
                    <a:pt x="350295" y="1752"/>
                    <a:pt x="377698" y="-697"/>
                    <a:pt x="404664" y="6821"/>
                  </a:cubicBezTo>
                  <a:cubicBezTo>
                    <a:pt x="433571" y="14872"/>
                    <a:pt x="441404" y="35460"/>
                    <a:pt x="425399" y="61142"/>
                  </a:cubicBezTo>
                  <a:cubicBezTo>
                    <a:pt x="421834" y="66841"/>
                    <a:pt x="417057" y="67035"/>
                    <a:pt x="412109" y="67156"/>
                  </a:cubicBezTo>
                  <a:cubicBezTo>
                    <a:pt x="393194" y="67859"/>
                    <a:pt x="374400" y="70478"/>
                    <a:pt x="356018" y="74965"/>
                  </a:cubicBezTo>
                  <a:cubicBezTo>
                    <a:pt x="336739" y="79427"/>
                    <a:pt x="318357" y="85295"/>
                    <a:pt x="304971" y="102028"/>
                  </a:cubicBezTo>
                  <a:cubicBezTo>
                    <a:pt x="298641" y="109691"/>
                    <a:pt x="289257" y="114687"/>
                    <a:pt x="281351" y="120871"/>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28"/>
            <p:cNvSpPr/>
            <p:nvPr/>
          </p:nvSpPr>
          <p:spPr>
            <a:xfrm>
              <a:off x="624046" y="5442556"/>
              <a:ext cx="226839" cy="285993"/>
            </a:xfrm>
            <a:custGeom>
              <a:rect b="b" l="l" r="r" t="t"/>
              <a:pathLst>
                <a:path extrusionOk="0" h="285993" w="226839">
                  <a:moveTo>
                    <a:pt x="220767" y="171162"/>
                  </a:moveTo>
                  <a:lnTo>
                    <a:pt x="218342" y="173732"/>
                  </a:lnTo>
                  <a:cubicBezTo>
                    <a:pt x="200445" y="180716"/>
                    <a:pt x="186162" y="193132"/>
                    <a:pt x="171102" y="204263"/>
                  </a:cubicBezTo>
                  <a:cubicBezTo>
                    <a:pt x="166009" y="208556"/>
                    <a:pt x="159413" y="210690"/>
                    <a:pt x="152769" y="210205"/>
                  </a:cubicBezTo>
                  <a:cubicBezTo>
                    <a:pt x="137079" y="209162"/>
                    <a:pt x="130483" y="213867"/>
                    <a:pt x="126554" y="229314"/>
                  </a:cubicBezTo>
                  <a:cubicBezTo>
                    <a:pt x="121704" y="248254"/>
                    <a:pt x="113047" y="263895"/>
                    <a:pt x="93768" y="272092"/>
                  </a:cubicBezTo>
                  <a:cubicBezTo>
                    <a:pt x="92943" y="272335"/>
                    <a:pt x="92191" y="272698"/>
                    <a:pt x="91488" y="273183"/>
                  </a:cubicBezTo>
                  <a:cubicBezTo>
                    <a:pt x="85280" y="279052"/>
                    <a:pt x="81157" y="287734"/>
                    <a:pt x="70535" y="287443"/>
                  </a:cubicBezTo>
                  <a:cubicBezTo>
                    <a:pt x="60375" y="287055"/>
                    <a:pt x="56519" y="277451"/>
                    <a:pt x="49001" y="273135"/>
                  </a:cubicBezTo>
                  <a:cubicBezTo>
                    <a:pt x="44272" y="270443"/>
                    <a:pt x="39835" y="266272"/>
                    <a:pt x="34742" y="265278"/>
                  </a:cubicBezTo>
                  <a:cubicBezTo>
                    <a:pt x="12916" y="261058"/>
                    <a:pt x="5860" y="244738"/>
                    <a:pt x="136" y="227180"/>
                  </a:cubicBezTo>
                  <a:cubicBezTo>
                    <a:pt x="-6314" y="207392"/>
                    <a:pt x="-3089" y="188961"/>
                    <a:pt x="9327" y="172010"/>
                  </a:cubicBezTo>
                  <a:cubicBezTo>
                    <a:pt x="16845" y="161898"/>
                    <a:pt x="26545" y="153604"/>
                    <a:pt x="37700" y="147760"/>
                  </a:cubicBezTo>
                  <a:cubicBezTo>
                    <a:pt x="53924" y="138908"/>
                    <a:pt x="72112" y="131536"/>
                    <a:pt x="83267" y="116986"/>
                  </a:cubicBezTo>
                  <a:cubicBezTo>
                    <a:pt x="91730" y="105952"/>
                    <a:pt x="99054" y="104109"/>
                    <a:pt x="112125" y="106219"/>
                  </a:cubicBezTo>
                  <a:cubicBezTo>
                    <a:pt x="133950" y="109783"/>
                    <a:pt x="148016" y="95039"/>
                    <a:pt x="143650" y="74038"/>
                  </a:cubicBezTo>
                  <a:cubicBezTo>
                    <a:pt x="140789" y="61476"/>
                    <a:pt x="141880" y="48357"/>
                    <a:pt x="146779" y="36450"/>
                  </a:cubicBezTo>
                  <a:cubicBezTo>
                    <a:pt x="155606" y="15182"/>
                    <a:pt x="170350" y="1481"/>
                    <a:pt x="195280" y="1456"/>
                  </a:cubicBezTo>
                  <a:lnTo>
                    <a:pt x="197972" y="2329"/>
                  </a:lnTo>
                  <a:cubicBezTo>
                    <a:pt x="208157" y="27114"/>
                    <a:pt x="218269" y="51873"/>
                    <a:pt x="221373" y="78767"/>
                  </a:cubicBezTo>
                  <a:cubicBezTo>
                    <a:pt x="224550" y="104545"/>
                    <a:pt x="224526" y="130615"/>
                    <a:pt x="221252" y="156369"/>
                  </a:cubicBezTo>
                  <a:cubicBezTo>
                    <a:pt x="220719" y="161219"/>
                    <a:pt x="220937" y="166214"/>
                    <a:pt x="220767" y="171162"/>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28"/>
            <p:cNvSpPr/>
            <p:nvPr/>
          </p:nvSpPr>
          <p:spPr>
            <a:xfrm>
              <a:off x="139321" y="5266376"/>
              <a:ext cx="146084" cy="90972"/>
            </a:xfrm>
            <a:custGeom>
              <a:rect b="b" l="l" r="r" t="t"/>
              <a:pathLst>
                <a:path extrusionOk="0" h="90972" w="146084">
                  <a:moveTo>
                    <a:pt x="-1288" y="57233"/>
                  </a:moveTo>
                  <a:cubicBezTo>
                    <a:pt x="17094" y="51146"/>
                    <a:pt x="33244" y="40257"/>
                    <a:pt x="51069" y="32982"/>
                  </a:cubicBezTo>
                  <a:cubicBezTo>
                    <a:pt x="81090" y="20663"/>
                    <a:pt x="111234" y="8732"/>
                    <a:pt x="142978" y="1456"/>
                  </a:cubicBezTo>
                  <a:cubicBezTo>
                    <a:pt x="126439" y="14673"/>
                    <a:pt x="114459" y="31454"/>
                    <a:pt x="102964" y="49157"/>
                  </a:cubicBezTo>
                  <a:cubicBezTo>
                    <a:pt x="87468" y="73820"/>
                    <a:pt x="61254" y="89752"/>
                    <a:pt x="32226" y="92105"/>
                  </a:cubicBezTo>
                  <a:cubicBezTo>
                    <a:pt x="9382" y="94530"/>
                    <a:pt x="-2428" y="83302"/>
                    <a:pt x="-3107" y="59415"/>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28"/>
            <p:cNvSpPr/>
            <p:nvPr/>
          </p:nvSpPr>
          <p:spPr>
            <a:xfrm>
              <a:off x="-105123" y="5506379"/>
              <a:ext cx="47941" cy="66746"/>
            </a:xfrm>
            <a:custGeom>
              <a:rect b="b" l="l" r="r" t="t"/>
              <a:pathLst>
                <a:path extrusionOk="0" h="66746" w="47941">
                  <a:moveTo>
                    <a:pt x="33050" y="1703"/>
                  </a:moveTo>
                  <a:cubicBezTo>
                    <a:pt x="38216" y="18485"/>
                    <a:pt x="41999" y="35678"/>
                    <a:pt x="44400" y="53066"/>
                  </a:cubicBezTo>
                  <a:cubicBezTo>
                    <a:pt x="46218" y="67907"/>
                    <a:pt x="42557" y="71278"/>
                    <a:pt x="29195" y="65603"/>
                  </a:cubicBezTo>
                  <a:cubicBezTo>
                    <a:pt x="18767" y="61166"/>
                    <a:pt x="7757" y="59444"/>
                    <a:pt x="-3107" y="56946"/>
                  </a:cubicBezTo>
                  <a:cubicBezTo>
                    <a:pt x="6327" y="37133"/>
                    <a:pt x="20488" y="20304"/>
                    <a:pt x="31450" y="1461"/>
                  </a:cubicBezTo>
                  <a:cubicBezTo>
                    <a:pt x="31983" y="1437"/>
                    <a:pt x="32541" y="1509"/>
                    <a:pt x="33050" y="1703"/>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28"/>
            <p:cNvSpPr/>
            <p:nvPr/>
          </p:nvSpPr>
          <p:spPr>
            <a:xfrm>
              <a:off x="457840" y="5742605"/>
              <a:ext cx="308589" cy="250315"/>
            </a:xfrm>
            <a:custGeom>
              <a:rect b="b" l="l" r="r" t="t"/>
              <a:pathLst>
                <a:path extrusionOk="0" h="250315" w="308589">
                  <a:moveTo>
                    <a:pt x="305249" y="21805"/>
                  </a:moveTo>
                  <a:cubicBezTo>
                    <a:pt x="305443" y="22532"/>
                    <a:pt x="305516" y="23284"/>
                    <a:pt x="305468" y="24036"/>
                  </a:cubicBezTo>
                  <a:cubicBezTo>
                    <a:pt x="264242" y="81995"/>
                    <a:pt x="213000" y="129914"/>
                    <a:pt x="154945" y="170558"/>
                  </a:cubicBezTo>
                  <a:cubicBezTo>
                    <a:pt x="108577" y="202544"/>
                    <a:pt x="58913" y="229438"/>
                    <a:pt x="6774" y="250754"/>
                  </a:cubicBezTo>
                  <a:cubicBezTo>
                    <a:pt x="4858" y="251311"/>
                    <a:pt x="2870" y="251651"/>
                    <a:pt x="881" y="251772"/>
                  </a:cubicBezTo>
                  <a:cubicBezTo>
                    <a:pt x="-7970" y="228152"/>
                    <a:pt x="-2077" y="209989"/>
                    <a:pt x="18439" y="196312"/>
                  </a:cubicBezTo>
                  <a:cubicBezTo>
                    <a:pt x="36384" y="184356"/>
                    <a:pt x="56924" y="178148"/>
                    <a:pt x="76421" y="169636"/>
                  </a:cubicBezTo>
                  <a:cubicBezTo>
                    <a:pt x="86364" y="165271"/>
                    <a:pt x="96259" y="160760"/>
                    <a:pt x="106031" y="156056"/>
                  </a:cubicBezTo>
                  <a:cubicBezTo>
                    <a:pt x="131518" y="143785"/>
                    <a:pt x="145657" y="123366"/>
                    <a:pt x="150992" y="95672"/>
                  </a:cubicBezTo>
                  <a:cubicBezTo>
                    <a:pt x="155842" y="70451"/>
                    <a:pt x="165542" y="47171"/>
                    <a:pt x="184167" y="28498"/>
                  </a:cubicBezTo>
                  <a:cubicBezTo>
                    <a:pt x="192339" y="20398"/>
                    <a:pt x="201554" y="13948"/>
                    <a:pt x="212952" y="11814"/>
                  </a:cubicBezTo>
                  <a:cubicBezTo>
                    <a:pt x="230315" y="8395"/>
                    <a:pt x="247776" y="5557"/>
                    <a:pt x="265139" y="2283"/>
                  </a:cubicBezTo>
                  <a:cubicBezTo>
                    <a:pt x="283472" y="-1257"/>
                    <a:pt x="296010" y="6818"/>
                    <a:pt x="305249" y="21805"/>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28"/>
            <p:cNvSpPr/>
            <p:nvPr/>
          </p:nvSpPr>
          <p:spPr>
            <a:xfrm>
              <a:off x="344966" y="5246665"/>
              <a:ext cx="76364" cy="15974"/>
            </a:xfrm>
            <a:custGeom>
              <a:rect b="b" l="l" r="r" t="t"/>
              <a:pathLst>
                <a:path extrusionOk="0" h="15974" w="76364">
                  <a:moveTo>
                    <a:pt x="-3107" y="8873"/>
                  </a:moveTo>
                  <a:cubicBezTo>
                    <a:pt x="21943" y="3247"/>
                    <a:pt x="47600" y="822"/>
                    <a:pt x="73258" y="1597"/>
                  </a:cubicBezTo>
                  <a:cubicBezTo>
                    <a:pt x="53105" y="13941"/>
                    <a:pt x="31740" y="20998"/>
                    <a:pt x="7781" y="15590"/>
                  </a:cubicBezTo>
                  <a:cubicBezTo>
                    <a:pt x="3513" y="14596"/>
                    <a:pt x="-294" y="12243"/>
                    <a:pt x="-3107" y="8873"/>
                  </a:cubicBezTo>
                  <a:close/>
                </a:path>
              </a:pathLst>
            </a:custGeom>
            <a:solidFill>
              <a:srgbClr val="6ABC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28"/>
            <p:cNvSpPr/>
            <p:nvPr/>
          </p:nvSpPr>
          <p:spPr>
            <a:xfrm>
              <a:off x="-558607" y="5183366"/>
              <a:ext cx="1884109" cy="1853274"/>
            </a:xfrm>
            <a:custGeom>
              <a:rect b="b" l="l" r="r" t="t"/>
              <a:pathLst>
                <a:path extrusionOk="0" h="1853274" w="1884109">
                  <a:moveTo>
                    <a:pt x="-3107" y="1130244"/>
                  </a:moveTo>
                  <a:cubicBezTo>
                    <a:pt x="-3107" y="1130244"/>
                    <a:pt x="14038" y="1466356"/>
                    <a:pt x="289305" y="1757580"/>
                  </a:cubicBezTo>
                  <a:cubicBezTo>
                    <a:pt x="289305" y="1757580"/>
                    <a:pt x="1149131" y="2148959"/>
                    <a:pt x="1710893" y="1360624"/>
                  </a:cubicBezTo>
                  <a:cubicBezTo>
                    <a:pt x="1710893" y="1360624"/>
                    <a:pt x="2167602" y="588318"/>
                    <a:pt x="1584354" y="1456"/>
                  </a:cubicBezTo>
                  <a:cubicBezTo>
                    <a:pt x="1584354" y="1456"/>
                    <a:pt x="1649442" y="418104"/>
                    <a:pt x="1374951" y="928092"/>
                  </a:cubicBezTo>
                  <a:cubicBezTo>
                    <a:pt x="1374951" y="928092"/>
                    <a:pt x="833632" y="1669236"/>
                    <a:pt x="-3107" y="1130244"/>
                  </a:cubicBezTo>
                  <a:close/>
                </a:path>
              </a:pathLst>
            </a:custGeom>
            <a:solidFill>
              <a:srgbClr val="2FB4D2">
                <a:alpha val="7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28"/>
            <p:cNvSpPr/>
            <p:nvPr/>
          </p:nvSpPr>
          <p:spPr>
            <a:xfrm>
              <a:off x="-93458" y="6010484"/>
              <a:ext cx="1747216" cy="1281647"/>
            </a:xfrm>
            <a:custGeom>
              <a:rect b="b" l="l" r="r" t="t"/>
              <a:pathLst>
                <a:path extrusionOk="0" h="1281647" w="1747216">
                  <a:moveTo>
                    <a:pt x="31716" y="935652"/>
                  </a:moveTo>
                  <a:cubicBezTo>
                    <a:pt x="75246" y="942490"/>
                    <a:pt x="118824" y="948165"/>
                    <a:pt x="162936" y="950857"/>
                  </a:cubicBezTo>
                  <a:cubicBezTo>
                    <a:pt x="200839" y="953282"/>
                    <a:pt x="238670" y="953136"/>
                    <a:pt x="276452" y="952263"/>
                  </a:cubicBezTo>
                  <a:cubicBezTo>
                    <a:pt x="319666" y="951269"/>
                    <a:pt x="362614" y="945667"/>
                    <a:pt x="405489" y="939362"/>
                  </a:cubicBezTo>
                  <a:cubicBezTo>
                    <a:pt x="452850" y="932378"/>
                    <a:pt x="499168" y="920932"/>
                    <a:pt x="544978" y="908055"/>
                  </a:cubicBezTo>
                  <a:cubicBezTo>
                    <a:pt x="585233" y="896960"/>
                    <a:pt x="624544" y="882672"/>
                    <a:pt x="662520" y="865325"/>
                  </a:cubicBezTo>
                  <a:cubicBezTo>
                    <a:pt x="685388" y="854703"/>
                    <a:pt x="709081" y="845634"/>
                    <a:pt x="731343" y="833800"/>
                  </a:cubicBezTo>
                  <a:cubicBezTo>
                    <a:pt x="779553" y="808021"/>
                    <a:pt x="827108" y="781176"/>
                    <a:pt x="871413" y="748923"/>
                  </a:cubicBezTo>
                  <a:cubicBezTo>
                    <a:pt x="915064" y="717130"/>
                    <a:pt x="957285" y="684101"/>
                    <a:pt x="995697" y="646149"/>
                  </a:cubicBezTo>
                  <a:cubicBezTo>
                    <a:pt x="1008744" y="633248"/>
                    <a:pt x="1023561" y="622117"/>
                    <a:pt x="1034498" y="607179"/>
                  </a:cubicBezTo>
                  <a:cubicBezTo>
                    <a:pt x="1036002" y="605224"/>
                    <a:pt x="1038330" y="604070"/>
                    <a:pt x="1040803" y="604050"/>
                  </a:cubicBezTo>
                  <a:cubicBezTo>
                    <a:pt x="1046939" y="612465"/>
                    <a:pt x="1044295" y="621899"/>
                    <a:pt x="1043374" y="630726"/>
                  </a:cubicBezTo>
                  <a:cubicBezTo>
                    <a:pt x="1042258" y="638712"/>
                    <a:pt x="1041773" y="646770"/>
                    <a:pt x="1041919" y="654831"/>
                  </a:cubicBezTo>
                  <a:cubicBezTo>
                    <a:pt x="1043398" y="682307"/>
                    <a:pt x="1039324" y="709589"/>
                    <a:pt x="1039494" y="736992"/>
                  </a:cubicBezTo>
                  <a:cubicBezTo>
                    <a:pt x="1039639" y="780958"/>
                    <a:pt x="1042331" y="824827"/>
                    <a:pt x="1042355" y="868793"/>
                  </a:cubicBezTo>
                  <a:cubicBezTo>
                    <a:pt x="1042113" y="902736"/>
                    <a:pt x="1048466" y="936403"/>
                    <a:pt x="1061053" y="967929"/>
                  </a:cubicBezTo>
                  <a:cubicBezTo>
                    <a:pt x="1076136" y="1005348"/>
                    <a:pt x="1101138" y="1020650"/>
                    <a:pt x="1140715" y="1013108"/>
                  </a:cubicBezTo>
                  <a:cubicBezTo>
                    <a:pt x="1162541" y="1008713"/>
                    <a:pt x="1183445" y="1000592"/>
                    <a:pt x="1202505" y="989100"/>
                  </a:cubicBezTo>
                  <a:cubicBezTo>
                    <a:pt x="1240870" y="966763"/>
                    <a:pt x="1276518" y="940053"/>
                    <a:pt x="1308747" y="909510"/>
                  </a:cubicBezTo>
                  <a:cubicBezTo>
                    <a:pt x="1338187" y="881330"/>
                    <a:pt x="1357393" y="846458"/>
                    <a:pt x="1374611" y="810301"/>
                  </a:cubicBezTo>
                  <a:cubicBezTo>
                    <a:pt x="1398231" y="760563"/>
                    <a:pt x="1412030" y="707212"/>
                    <a:pt x="1430703" y="655655"/>
                  </a:cubicBezTo>
                  <a:cubicBezTo>
                    <a:pt x="1437396" y="637177"/>
                    <a:pt x="1448138" y="621050"/>
                    <a:pt x="1458445" y="604729"/>
                  </a:cubicBezTo>
                  <a:cubicBezTo>
                    <a:pt x="1472219" y="582904"/>
                    <a:pt x="1479688" y="560909"/>
                    <a:pt x="1479179" y="534403"/>
                  </a:cubicBezTo>
                  <a:cubicBezTo>
                    <a:pt x="1478282" y="485732"/>
                    <a:pt x="1494748" y="440942"/>
                    <a:pt x="1517058" y="398237"/>
                  </a:cubicBezTo>
                  <a:cubicBezTo>
                    <a:pt x="1520696" y="391277"/>
                    <a:pt x="1527122" y="388342"/>
                    <a:pt x="1534034" y="385529"/>
                  </a:cubicBezTo>
                  <a:cubicBezTo>
                    <a:pt x="1557775" y="375829"/>
                    <a:pt x="1580691" y="365110"/>
                    <a:pt x="1594175" y="341272"/>
                  </a:cubicBezTo>
                  <a:cubicBezTo>
                    <a:pt x="1599001" y="332835"/>
                    <a:pt x="1602881" y="323889"/>
                    <a:pt x="1605718" y="314597"/>
                  </a:cubicBezTo>
                  <a:cubicBezTo>
                    <a:pt x="1611344" y="296093"/>
                    <a:pt x="1616025" y="277324"/>
                    <a:pt x="1622499" y="259039"/>
                  </a:cubicBezTo>
                  <a:cubicBezTo>
                    <a:pt x="1629314" y="239881"/>
                    <a:pt x="1623906" y="229259"/>
                    <a:pt x="1604627" y="222493"/>
                  </a:cubicBezTo>
                  <a:cubicBezTo>
                    <a:pt x="1589422" y="217158"/>
                    <a:pt x="1573635" y="213642"/>
                    <a:pt x="1558284" y="208646"/>
                  </a:cubicBezTo>
                  <a:cubicBezTo>
                    <a:pt x="1550015" y="205954"/>
                    <a:pt x="1542545" y="208889"/>
                    <a:pt x="1535150" y="212720"/>
                  </a:cubicBezTo>
                  <a:cubicBezTo>
                    <a:pt x="1524309" y="218298"/>
                    <a:pt x="1519314" y="216891"/>
                    <a:pt x="1512718" y="207021"/>
                  </a:cubicBezTo>
                  <a:cubicBezTo>
                    <a:pt x="1502799" y="192180"/>
                    <a:pt x="1496082" y="175714"/>
                    <a:pt x="1489049" y="159418"/>
                  </a:cubicBezTo>
                  <a:cubicBezTo>
                    <a:pt x="1487933" y="156823"/>
                    <a:pt x="1487109" y="154083"/>
                    <a:pt x="1486624" y="151294"/>
                  </a:cubicBezTo>
                  <a:cubicBezTo>
                    <a:pt x="1482211" y="127844"/>
                    <a:pt x="1492493" y="116543"/>
                    <a:pt x="1516331" y="118750"/>
                  </a:cubicBezTo>
                  <a:cubicBezTo>
                    <a:pt x="1533234" y="119865"/>
                    <a:pt x="1548342" y="129735"/>
                    <a:pt x="1556150" y="144770"/>
                  </a:cubicBezTo>
                  <a:cubicBezTo>
                    <a:pt x="1564419" y="159224"/>
                    <a:pt x="1576933" y="170798"/>
                    <a:pt x="1592017" y="177897"/>
                  </a:cubicBezTo>
                  <a:cubicBezTo>
                    <a:pt x="1598589" y="181170"/>
                    <a:pt x="1603075" y="181292"/>
                    <a:pt x="1605403" y="172586"/>
                  </a:cubicBezTo>
                  <a:cubicBezTo>
                    <a:pt x="1609234" y="158035"/>
                    <a:pt x="1619274" y="147244"/>
                    <a:pt x="1628635" y="136210"/>
                  </a:cubicBezTo>
                  <a:cubicBezTo>
                    <a:pt x="1651285" y="109534"/>
                    <a:pt x="1651940" y="105024"/>
                    <a:pt x="1634577" y="74274"/>
                  </a:cubicBezTo>
                  <a:cubicBezTo>
                    <a:pt x="1628028" y="62658"/>
                    <a:pt x="1621796" y="50897"/>
                    <a:pt x="1616097" y="38868"/>
                  </a:cubicBezTo>
                  <a:cubicBezTo>
                    <a:pt x="1611247" y="28562"/>
                    <a:pt x="1608822" y="17892"/>
                    <a:pt x="1616437" y="7997"/>
                  </a:cubicBezTo>
                  <a:cubicBezTo>
                    <a:pt x="1622184" y="456"/>
                    <a:pt x="1636420" y="-466"/>
                    <a:pt x="1649248" y="4724"/>
                  </a:cubicBezTo>
                  <a:cubicBezTo>
                    <a:pt x="1657129" y="7925"/>
                    <a:pt x="1664089" y="12848"/>
                    <a:pt x="1671776" y="16485"/>
                  </a:cubicBezTo>
                  <a:cubicBezTo>
                    <a:pt x="1687539" y="23736"/>
                    <a:pt x="1704054" y="29265"/>
                    <a:pt x="1721005" y="32976"/>
                  </a:cubicBezTo>
                  <a:cubicBezTo>
                    <a:pt x="1726074" y="34164"/>
                    <a:pt x="1731360" y="34915"/>
                    <a:pt x="1735555" y="38383"/>
                  </a:cubicBezTo>
                  <a:cubicBezTo>
                    <a:pt x="1744940" y="99689"/>
                    <a:pt x="1745255" y="161430"/>
                    <a:pt x="1742830" y="223099"/>
                  </a:cubicBezTo>
                  <a:cubicBezTo>
                    <a:pt x="1738926" y="322660"/>
                    <a:pt x="1721151" y="421190"/>
                    <a:pt x="1689988" y="515827"/>
                  </a:cubicBezTo>
                  <a:cubicBezTo>
                    <a:pt x="1640445" y="669134"/>
                    <a:pt x="1557823" y="809682"/>
                    <a:pt x="1447944" y="927528"/>
                  </a:cubicBezTo>
                  <a:cubicBezTo>
                    <a:pt x="1320217" y="1065045"/>
                    <a:pt x="1167585" y="1164091"/>
                    <a:pt x="990047" y="1224669"/>
                  </a:cubicBezTo>
                  <a:cubicBezTo>
                    <a:pt x="917174" y="1249363"/>
                    <a:pt x="841925" y="1266334"/>
                    <a:pt x="765512" y="1275304"/>
                  </a:cubicBezTo>
                  <a:cubicBezTo>
                    <a:pt x="700593" y="1283021"/>
                    <a:pt x="635117" y="1285016"/>
                    <a:pt x="569859" y="1281270"/>
                  </a:cubicBezTo>
                  <a:cubicBezTo>
                    <a:pt x="443296" y="1274378"/>
                    <a:pt x="318891" y="1245466"/>
                    <a:pt x="202270" y="1195835"/>
                  </a:cubicBezTo>
                  <a:cubicBezTo>
                    <a:pt x="131216" y="1165973"/>
                    <a:pt x="63582" y="1128574"/>
                    <a:pt x="506" y="1084283"/>
                  </a:cubicBezTo>
                  <a:cubicBezTo>
                    <a:pt x="-755" y="1083315"/>
                    <a:pt x="-1967" y="1082280"/>
                    <a:pt x="-3107" y="1081179"/>
                  </a:cubicBezTo>
                  <a:cubicBezTo>
                    <a:pt x="4410" y="1062021"/>
                    <a:pt x="13990" y="1044027"/>
                    <a:pt x="31086" y="1031853"/>
                  </a:cubicBezTo>
                  <a:cubicBezTo>
                    <a:pt x="51941" y="1017012"/>
                    <a:pt x="54488" y="1010804"/>
                    <a:pt x="46752" y="986408"/>
                  </a:cubicBezTo>
                  <a:cubicBezTo>
                    <a:pt x="43211" y="975180"/>
                    <a:pt x="36760" y="965358"/>
                    <a:pt x="32492" y="954543"/>
                  </a:cubicBezTo>
                  <a:cubicBezTo>
                    <a:pt x="30431" y="948674"/>
                    <a:pt x="25896" y="942369"/>
                    <a:pt x="31716" y="935652"/>
                  </a:cubicBezTo>
                  <a:close/>
                </a:path>
              </a:pathLst>
            </a:custGeom>
            <a:solidFill>
              <a:srgbClr val="2A96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28"/>
            <p:cNvSpPr/>
            <p:nvPr/>
          </p:nvSpPr>
          <p:spPr>
            <a:xfrm>
              <a:off x="946429" y="5296856"/>
              <a:ext cx="698992" cy="1731003"/>
            </a:xfrm>
            <a:custGeom>
              <a:rect b="b" l="l" r="r" t="t"/>
              <a:pathLst>
                <a:path extrusionOk="0" h="1731003" w="698992">
                  <a:moveTo>
                    <a:pt x="695886" y="752158"/>
                  </a:moveTo>
                  <a:cubicBezTo>
                    <a:pt x="666179" y="749030"/>
                    <a:pt x="639018" y="738311"/>
                    <a:pt x="613070" y="724076"/>
                  </a:cubicBezTo>
                  <a:cubicBezTo>
                    <a:pt x="610451" y="722233"/>
                    <a:pt x="607613" y="720729"/>
                    <a:pt x="604606" y="719638"/>
                  </a:cubicBezTo>
                  <a:cubicBezTo>
                    <a:pt x="595488" y="717528"/>
                    <a:pt x="585546" y="715564"/>
                    <a:pt x="578416" y="723227"/>
                  </a:cubicBezTo>
                  <a:cubicBezTo>
                    <a:pt x="571286" y="730890"/>
                    <a:pt x="574293" y="740033"/>
                    <a:pt x="577689" y="748326"/>
                  </a:cubicBezTo>
                  <a:cubicBezTo>
                    <a:pt x="584721" y="765520"/>
                    <a:pt x="594276" y="781428"/>
                    <a:pt x="603734" y="797312"/>
                  </a:cubicBezTo>
                  <a:cubicBezTo>
                    <a:pt x="613191" y="813196"/>
                    <a:pt x="612803" y="827237"/>
                    <a:pt x="599999" y="841327"/>
                  </a:cubicBezTo>
                  <a:cubicBezTo>
                    <a:pt x="591099" y="851027"/>
                    <a:pt x="583436" y="862110"/>
                    <a:pt x="575530" y="872853"/>
                  </a:cubicBezTo>
                  <a:cubicBezTo>
                    <a:pt x="571675" y="878018"/>
                    <a:pt x="567916" y="883765"/>
                    <a:pt x="568134" y="890410"/>
                  </a:cubicBezTo>
                  <a:cubicBezTo>
                    <a:pt x="568473" y="901517"/>
                    <a:pt x="562047" y="900353"/>
                    <a:pt x="555693" y="897394"/>
                  </a:cubicBezTo>
                  <a:cubicBezTo>
                    <a:pt x="538233" y="889270"/>
                    <a:pt x="523028" y="878333"/>
                    <a:pt x="514007" y="860509"/>
                  </a:cubicBezTo>
                  <a:cubicBezTo>
                    <a:pt x="504986" y="842685"/>
                    <a:pt x="482481" y="831942"/>
                    <a:pt x="463323" y="835846"/>
                  </a:cubicBezTo>
                  <a:cubicBezTo>
                    <a:pt x="455369" y="836865"/>
                    <a:pt x="449330" y="843461"/>
                    <a:pt x="448991" y="851464"/>
                  </a:cubicBezTo>
                  <a:cubicBezTo>
                    <a:pt x="448239" y="858739"/>
                    <a:pt x="449379" y="866062"/>
                    <a:pt x="452313" y="872755"/>
                  </a:cubicBezTo>
                  <a:cubicBezTo>
                    <a:pt x="459128" y="889527"/>
                    <a:pt x="467228" y="905743"/>
                    <a:pt x="476564" y="921256"/>
                  </a:cubicBezTo>
                  <a:cubicBezTo>
                    <a:pt x="481099" y="928532"/>
                    <a:pt x="486264" y="930302"/>
                    <a:pt x="493224" y="924336"/>
                  </a:cubicBezTo>
                  <a:cubicBezTo>
                    <a:pt x="502536" y="916503"/>
                    <a:pt x="513061" y="916043"/>
                    <a:pt x="523876" y="920626"/>
                  </a:cubicBezTo>
                  <a:cubicBezTo>
                    <a:pt x="537287" y="926349"/>
                    <a:pt x="551716" y="928459"/>
                    <a:pt x="565442" y="932945"/>
                  </a:cubicBezTo>
                  <a:cubicBezTo>
                    <a:pt x="586879" y="939929"/>
                    <a:pt x="593985" y="952831"/>
                    <a:pt x="585982" y="973807"/>
                  </a:cubicBezTo>
                  <a:cubicBezTo>
                    <a:pt x="579435" y="991517"/>
                    <a:pt x="573857" y="1009579"/>
                    <a:pt x="569322" y="1027910"/>
                  </a:cubicBezTo>
                  <a:cubicBezTo>
                    <a:pt x="559282" y="1066711"/>
                    <a:pt x="532607" y="1089361"/>
                    <a:pt x="496280" y="1101899"/>
                  </a:cubicBezTo>
                  <a:cubicBezTo>
                    <a:pt x="487113" y="1104687"/>
                    <a:pt x="479644" y="1111366"/>
                    <a:pt x="475837" y="1120159"/>
                  </a:cubicBezTo>
                  <a:cubicBezTo>
                    <a:pt x="452556" y="1168490"/>
                    <a:pt x="439097" y="1218907"/>
                    <a:pt x="441619" y="1272937"/>
                  </a:cubicBezTo>
                  <a:cubicBezTo>
                    <a:pt x="442031" y="1280617"/>
                    <a:pt x="439849" y="1288215"/>
                    <a:pt x="435411" y="1294496"/>
                  </a:cubicBezTo>
                  <a:cubicBezTo>
                    <a:pt x="396610" y="1350272"/>
                    <a:pt x="379417" y="1415118"/>
                    <a:pt x="357009" y="1477878"/>
                  </a:cubicBezTo>
                  <a:cubicBezTo>
                    <a:pt x="338918" y="1528513"/>
                    <a:pt x="317141" y="1578057"/>
                    <a:pt x="279068" y="1616930"/>
                  </a:cubicBezTo>
                  <a:cubicBezTo>
                    <a:pt x="233162" y="1663782"/>
                    <a:pt x="181242" y="1703189"/>
                    <a:pt x="118433" y="1725694"/>
                  </a:cubicBezTo>
                  <a:cubicBezTo>
                    <a:pt x="102306" y="1731465"/>
                    <a:pt x="85500" y="1734351"/>
                    <a:pt x="68549" y="1731102"/>
                  </a:cubicBezTo>
                  <a:cubicBezTo>
                    <a:pt x="38067" y="1725306"/>
                    <a:pt x="26257" y="1702268"/>
                    <a:pt x="15587" y="1675859"/>
                  </a:cubicBezTo>
                  <a:cubicBezTo>
                    <a:pt x="-4008" y="1627358"/>
                    <a:pt x="17" y="1576966"/>
                    <a:pt x="-1898" y="1526912"/>
                  </a:cubicBezTo>
                  <a:cubicBezTo>
                    <a:pt x="-4323" y="1460757"/>
                    <a:pt x="-2965" y="1394626"/>
                    <a:pt x="964" y="1328544"/>
                  </a:cubicBezTo>
                  <a:cubicBezTo>
                    <a:pt x="1182" y="1324930"/>
                    <a:pt x="964" y="1321268"/>
                    <a:pt x="964" y="1317679"/>
                  </a:cubicBezTo>
                  <a:cubicBezTo>
                    <a:pt x="1812" y="1315254"/>
                    <a:pt x="2661" y="1312829"/>
                    <a:pt x="3389" y="1310404"/>
                  </a:cubicBezTo>
                  <a:cubicBezTo>
                    <a:pt x="15514" y="1289209"/>
                    <a:pt x="34235" y="1273325"/>
                    <a:pt x="49222" y="1254434"/>
                  </a:cubicBezTo>
                  <a:cubicBezTo>
                    <a:pt x="96220" y="1195239"/>
                    <a:pt x="138658" y="1132988"/>
                    <a:pt x="172899" y="1065620"/>
                  </a:cubicBezTo>
                  <a:cubicBezTo>
                    <a:pt x="219970" y="973274"/>
                    <a:pt x="254866" y="876611"/>
                    <a:pt x="274970" y="774614"/>
                  </a:cubicBezTo>
                  <a:cubicBezTo>
                    <a:pt x="289835" y="701111"/>
                    <a:pt x="296795" y="626225"/>
                    <a:pt x="295704" y="551242"/>
                  </a:cubicBezTo>
                  <a:cubicBezTo>
                    <a:pt x="295437" y="544768"/>
                    <a:pt x="295558" y="538293"/>
                    <a:pt x="296019" y="531842"/>
                  </a:cubicBezTo>
                  <a:cubicBezTo>
                    <a:pt x="303197" y="507373"/>
                    <a:pt x="302082" y="481207"/>
                    <a:pt x="292794" y="457466"/>
                  </a:cubicBezTo>
                  <a:cubicBezTo>
                    <a:pt x="291775" y="454847"/>
                    <a:pt x="291145" y="452082"/>
                    <a:pt x="290927" y="449294"/>
                  </a:cubicBezTo>
                  <a:cubicBezTo>
                    <a:pt x="290733" y="426595"/>
                    <a:pt x="285810" y="404454"/>
                    <a:pt x="282342" y="382217"/>
                  </a:cubicBezTo>
                  <a:cubicBezTo>
                    <a:pt x="272739" y="319214"/>
                    <a:pt x="257315" y="257254"/>
                    <a:pt x="236266" y="197113"/>
                  </a:cubicBezTo>
                  <a:cubicBezTo>
                    <a:pt x="214319" y="135080"/>
                    <a:pt x="188832" y="74745"/>
                    <a:pt x="155948" y="17659"/>
                  </a:cubicBezTo>
                  <a:cubicBezTo>
                    <a:pt x="153281" y="13027"/>
                    <a:pt x="147582" y="8128"/>
                    <a:pt x="152699" y="1557"/>
                  </a:cubicBezTo>
                  <a:cubicBezTo>
                    <a:pt x="159077" y="732"/>
                    <a:pt x="163102" y="5170"/>
                    <a:pt x="167516" y="8444"/>
                  </a:cubicBezTo>
                  <a:cubicBezTo>
                    <a:pt x="183958" y="20569"/>
                    <a:pt x="201248" y="30269"/>
                    <a:pt x="222807" y="28547"/>
                  </a:cubicBezTo>
                  <a:cubicBezTo>
                    <a:pt x="227681" y="28184"/>
                    <a:pt x="232556" y="29566"/>
                    <a:pt x="236508" y="32452"/>
                  </a:cubicBezTo>
                  <a:cubicBezTo>
                    <a:pt x="247736" y="40430"/>
                    <a:pt x="258334" y="37811"/>
                    <a:pt x="269126" y="31457"/>
                  </a:cubicBezTo>
                  <a:cubicBezTo>
                    <a:pt x="275527" y="27698"/>
                    <a:pt x="280645" y="21102"/>
                    <a:pt x="289132" y="21515"/>
                  </a:cubicBezTo>
                  <a:cubicBezTo>
                    <a:pt x="347188" y="66912"/>
                    <a:pt x="398962" y="118832"/>
                    <a:pt x="446299" y="175142"/>
                  </a:cubicBezTo>
                  <a:cubicBezTo>
                    <a:pt x="559040" y="309247"/>
                    <a:pt x="638339" y="460546"/>
                    <a:pt x="678037" y="631754"/>
                  </a:cubicBezTo>
                  <a:cubicBezTo>
                    <a:pt x="687494" y="671210"/>
                    <a:pt x="694673" y="711296"/>
                    <a:pt x="695886" y="752158"/>
                  </a:cubicBezTo>
                  <a:close/>
                </a:path>
              </a:pathLst>
            </a:custGeom>
            <a:solidFill>
              <a:srgbClr val="16613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28"/>
            <p:cNvSpPr/>
            <p:nvPr/>
          </p:nvSpPr>
          <p:spPr>
            <a:xfrm>
              <a:off x="452893" y="5716231"/>
              <a:ext cx="796210" cy="889378"/>
            </a:xfrm>
            <a:custGeom>
              <a:rect b="b" l="l" r="r" t="t"/>
              <a:pathLst>
                <a:path extrusionOk="0" h="889378" w="796210">
                  <a:moveTo>
                    <a:pt x="792440" y="112927"/>
                  </a:moveTo>
                  <a:cubicBezTo>
                    <a:pt x="793532" y="153595"/>
                    <a:pt x="793653" y="194336"/>
                    <a:pt x="789822" y="234786"/>
                  </a:cubicBezTo>
                  <a:cubicBezTo>
                    <a:pt x="786014" y="274629"/>
                    <a:pt x="780194" y="314255"/>
                    <a:pt x="772362" y="353492"/>
                  </a:cubicBezTo>
                  <a:cubicBezTo>
                    <a:pt x="763292" y="399520"/>
                    <a:pt x="751360" y="444917"/>
                    <a:pt x="736640" y="489465"/>
                  </a:cubicBezTo>
                  <a:cubicBezTo>
                    <a:pt x="727619" y="516771"/>
                    <a:pt x="716537" y="543398"/>
                    <a:pt x="705842" y="570122"/>
                  </a:cubicBezTo>
                  <a:cubicBezTo>
                    <a:pt x="687339" y="616368"/>
                    <a:pt x="664107" y="660358"/>
                    <a:pt x="638887" y="703112"/>
                  </a:cubicBezTo>
                  <a:cubicBezTo>
                    <a:pt x="613448" y="745877"/>
                    <a:pt x="585075" y="786844"/>
                    <a:pt x="554010" y="825722"/>
                  </a:cubicBezTo>
                  <a:cubicBezTo>
                    <a:pt x="536380" y="848566"/>
                    <a:pt x="517367" y="870309"/>
                    <a:pt x="497070" y="890835"/>
                  </a:cubicBezTo>
                  <a:cubicBezTo>
                    <a:pt x="495978" y="866366"/>
                    <a:pt x="503835" y="843182"/>
                    <a:pt x="507231" y="819344"/>
                  </a:cubicBezTo>
                  <a:cubicBezTo>
                    <a:pt x="511183" y="794015"/>
                    <a:pt x="505800" y="768115"/>
                    <a:pt x="492099" y="746447"/>
                  </a:cubicBezTo>
                  <a:cubicBezTo>
                    <a:pt x="469740" y="710581"/>
                    <a:pt x="447332" y="674811"/>
                    <a:pt x="430623" y="635841"/>
                  </a:cubicBezTo>
                  <a:cubicBezTo>
                    <a:pt x="428198" y="630312"/>
                    <a:pt x="424925" y="630384"/>
                    <a:pt x="420099" y="631185"/>
                  </a:cubicBezTo>
                  <a:cubicBezTo>
                    <a:pt x="386779" y="636689"/>
                    <a:pt x="353531" y="642655"/>
                    <a:pt x="320090" y="647214"/>
                  </a:cubicBezTo>
                  <a:cubicBezTo>
                    <a:pt x="269455" y="654101"/>
                    <a:pt x="218820" y="662080"/>
                    <a:pt x="167312" y="656066"/>
                  </a:cubicBezTo>
                  <a:cubicBezTo>
                    <a:pt x="143062" y="653228"/>
                    <a:pt x="124534" y="645007"/>
                    <a:pt x="112021" y="620442"/>
                  </a:cubicBezTo>
                  <a:cubicBezTo>
                    <a:pt x="83842" y="564690"/>
                    <a:pt x="49769" y="512129"/>
                    <a:pt x="10362" y="463662"/>
                  </a:cubicBezTo>
                  <a:cubicBezTo>
                    <a:pt x="-2248" y="448287"/>
                    <a:pt x="-7171" y="430318"/>
                    <a:pt x="662" y="411693"/>
                  </a:cubicBezTo>
                  <a:cubicBezTo>
                    <a:pt x="18075" y="369594"/>
                    <a:pt x="18850" y="327229"/>
                    <a:pt x="6264" y="284039"/>
                  </a:cubicBezTo>
                  <a:cubicBezTo>
                    <a:pt x="5707" y="282099"/>
                    <a:pt x="5392" y="280110"/>
                    <a:pt x="4979" y="278146"/>
                  </a:cubicBezTo>
                  <a:lnTo>
                    <a:pt x="5876" y="278146"/>
                  </a:lnTo>
                  <a:cubicBezTo>
                    <a:pt x="18002" y="269125"/>
                    <a:pt x="32552" y="264832"/>
                    <a:pt x="45938" y="258600"/>
                  </a:cubicBezTo>
                  <a:cubicBezTo>
                    <a:pt x="110420" y="228772"/>
                    <a:pt x="170198" y="189680"/>
                    <a:pt x="223403" y="142610"/>
                  </a:cubicBezTo>
                  <a:cubicBezTo>
                    <a:pt x="251340" y="117608"/>
                    <a:pt x="276778" y="89962"/>
                    <a:pt x="299356" y="60013"/>
                  </a:cubicBezTo>
                  <a:cubicBezTo>
                    <a:pt x="302654" y="55696"/>
                    <a:pt x="304861" y="49828"/>
                    <a:pt x="311602" y="49318"/>
                  </a:cubicBezTo>
                  <a:cubicBezTo>
                    <a:pt x="329815" y="57078"/>
                    <a:pt x="329815" y="57078"/>
                    <a:pt x="334276" y="36684"/>
                  </a:cubicBezTo>
                  <a:cubicBezTo>
                    <a:pt x="340485" y="8262"/>
                    <a:pt x="359594" y="-3839"/>
                    <a:pt x="387967" y="3606"/>
                  </a:cubicBezTo>
                  <a:cubicBezTo>
                    <a:pt x="416462" y="11293"/>
                    <a:pt x="443403" y="23855"/>
                    <a:pt x="467630" y="40734"/>
                  </a:cubicBezTo>
                  <a:cubicBezTo>
                    <a:pt x="483247" y="51404"/>
                    <a:pt x="492584" y="66754"/>
                    <a:pt x="498549" y="84384"/>
                  </a:cubicBezTo>
                  <a:cubicBezTo>
                    <a:pt x="502211" y="95176"/>
                    <a:pt x="506795" y="105288"/>
                    <a:pt x="515112" y="113485"/>
                  </a:cubicBezTo>
                  <a:cubicBezTo>
                    <a:pt x="531021" y="129272"/>
                    <a:pt x="547535" y="131188"/>
                    <a:pt x="566257" y="118602"/>
                  </a:cubicBezTo>
                  <a:cubicBezTo>
                    <a:pt x="577315" y="111133"/>
                    <a:pt x="586191" y="101020"/>
                    <a:pt x="596691" y="92824"/>
                  </a:cubicBezTo>
                  <a:cubicBezTo>
                    <a:pt x="601638" y="88677"/>
                    <a:pt x="606876" y="84894"/>
                    <a:pt x="612381" y="81547"/>
                  </a:cubicBezTo>
                  <a:cubicBezTo>
                    <a:pt x="634376" y="69179"/>
                    <a:pt x="649411" y="71847"/>
                    <a:pt x="665732" y="91247"/>
                  </a:cubicBezTo>
                  <a:cubicBezTo>
                    <a:pt x="666751" y="92484"/>
                    <a:pt x="667842" y="93672"/>
                    <a:pt x="668836" y="94958"/>
                  </a:cubicBezTo>
                  <a:cubicBezTo>
                    <a:pt x="682974" y="113437"/>
                    <a:pt x="700361" y="124301"/>
                    <a:pt x="724855" y="120178"/>
                  </a:cubicBezTo>
                  <a:cubicBezTo>
                    <a:pt x="732493" y="119184"/>
                    <a:pt x="740230" y="119717"/>
                    <a:pt x="747674" y="121706"/>
                  </a:cubicBezTo>
                  <a:cubicBezTo>
                    <a:pt x="763753" y="125368"/>
                    <a:pt x="778230" y="119766"/>
                    <a:pt x="792440" y="112927"/>
                  </a:cubicBezTo>
                  <a:close/>
                </a:path>
              </a:pathLst>
            </a:custGeom>
            <a:solidFill>
              <a:srgbClr val="2C73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28"/>
            <p:cNvSpPr/>
            <p:nvPr/>
          </p:nvSpPr>
          <p:spPr>
            <a:xfrm>
              <a:off x="819454" y="5225421"/>
              <a:ext cx="429641" cy="546747"/>
            </a:xfrm>
            <a:custGeom>
              <a:rect b="b" l="l" r="r" t="t"/>
              <a:pathLst>
                <a:path extrusionOk="0" h="546747" w="429641">
                  <a:moveTo>
                    <a:pt x="273877" y="44837"/>
                  </a:moveTo>
                  <a:lnTo>
                    <a:pt x="286270" y="57689"/>
                  </a:lnTo>
                  <a:cubicBezTo>
                    <a:pt x="286463" y="70227"/>
                    <a:pt x="295000" y="78618"/>
                    <a:pt x="299850" y="88609"/>
                  </a:cubicBezTo>
                  <a:cubicBezTo>
                    <a:pt x="322524" y="135606"/>
                    <a:pt x="342506" y="183841"/>
                    <a:pt x="359700" y="233093"/>
                  </a:cubicBezTo>
                  <a:cubicBezTo>
                    <a:pt x="380677" y="291998"/>
                    <a:pt x="396949" y="352454"/>
                    <a:pt x="408395" y="413929"/>
                  </a:cubicBezTo>
                  <a:cubicBezTo>
                    <a:pt x="416519" y="458308"/>
                    <a:pt x="424715" y="502759"/>
                    <a:pt x="426534" y="548204"/>
                  </a:cubicBezTo>
                  <a:cubicBezTo>
                    <a:pt x="420860" y="547840"/>
                    <a:pt x="418604" y="542554"/>
                    <a:pt x="415525" y="538698"/>
                  </a:cubicBezTo>
                  <a:cubicBezTo>
                    <a:pt x="404830" y="524706"/>
                    <a:pt x="388315" y="516412"/>
                    <a:pt x="370710" y="516194"/>
                  </a:cubicBezTo>
                  <a:cubicBezTo>
                    <a:pt x="344810" y="515393"/>
                    <a:pt x="318935" y="518570"/>
                    <a:pt x="294006" y="525627"/>
                  </a:cubicBezTo>
                  <a:cubicBezTo>
                    <a:pt x="290489" y="526573"/>
                    <a:pt x="286973" y="527688"/>
                    <a:pt x="283408" y="528416"/>
                  </a:cubicBezTo>
                  <a:cubicBezTo>
                    <a:pt x="252610" y="534697"/>
                    <a:pt x="233234" y="524706"/>
                    <a:pt x="217931" y="494635"/>
                  </a:cubicBezTo>
                  <a:cubicBezTo>
                    <a:pt x="208790" y="476641"/>
                    <a:pt x="203794" y="456998"/>
                    <a:pt x="198701" y="437380"/>
                  </a:cubicBezTo>
                  <a:cubicBezTo>
                    <a:pt x="195282" y="424236"/>
                    <a:pt x="189607" y="412644"/>
                    <a:pt x="178767" y="405126"/>
                  </a:cubicBezTo>
                  <a:cubicBezTo>
                    <a:pt x="167927" y="397609"/>
                    <a:pt x="163150" y="399743"/>
                    <a:pt x="161040" y="413760"/>
                  </a:cubicBezTo>
                  <a:cubicBezTo>
                    <a:pt x="160628" y="416379"/>
                    <a:pt x="160264" y="418997"/>
                    <a:pt x="159730" y="421592"/>
                  </a:cubicBezTo>
                  <a:cubicBezTo>
                    <a:pt x="154492" y="446522"/>
                    <a:pt x="140815" y="462818"/>
                    <a:pt x="123743" y="464734"/>
                  </a:cubicBezTo>
                  <a:cubicBezTo>
                    <a:pt x="105046" y="466747"/>
                    <a:pt x="79801" y="450475"/>
                    <a:pt x="71386" y="431050"/>
                  </a:cubicBezTo>
                  <a:cubicBezTo>
                    <a:pt x="68355" y="423751"/>
                    <a:pt x="65905" y="416233"/>
                    <a:pt x="63989" y="408570"/>
                  </a:cubicBezTo>
                  <a:cubicBezTo>
                    <a:pt x="60328" y="394747"/>
                    <a:pt x="56909" y="392371"/>
                    <a:pt x="43959" y="394529"/>
                  </a:cubicBezTo>
                  <a:cubicBezTo>
                    <a:pt x="39618" y="395572"/>
                    <a:pt x="35326" y="396857"/>
                    <a:pt x="31131" y="398385"/>
                  </a:cubicBezTo>
                  <a:cubicBezTo>
                    <a:pt x="26959" y="399549"/>
                    <a:pt x="22619" y="402071"/>
                    <a:pt x="18690" y="397536"/>
                  </a:cubicBezTo>
                  <a:cubicBezTo>
                    <a:pt x="16822" y="393050"/>
                    <a:pt x="16313" y="388102"/>
                    <a:pt x="17211" y="383325"/>
                  </a:cubicBezTo>
                  <a:cubicBezTo>
                    <a:pt x="22473" y="330726"/>
                    <a:pt x="19150" y="279363"/>
                    <a:pt x="-832" y="230353"/>
                  </a:cubicBezTo>
                  <a:cubicBezTo>
                    <a:pt x="-2408" y="226473"/>
                    <a:pt x="-4615" y="222302"/>
                    <a:pt x="-1632" y="217937"/>
                  </a:cubicBezTo>
                  <a:cubicBezTo>
                    <a:pt x="14907" y="221235"/>
                    <a:pt x="30742" y="228146"/>
                    <a:pt x="47717" y="229383"/>
                  </a:cubicBezTo>
                  <a:cubicBezTo>
                    <a:pt x="59115" y="230232"/>
                    <a:pt x="61104" y="228001"/>
                    <a:pt x="71968" y="223708"/>
                  </a:cubicBezTo>
                  <a:cubicBezTo>
                    <a:pt x="77667" y="225600"/>
                    <a:pt x="83923" y="211729"/>
                    <a:pt x="79243" y="199458"/>
                  </a:cubicBezTo>
                  <a:cubicBezTo>
                    <a:pt x="72744" y="182482"/>
                    <a:pt x="55987" y="187793"/>
                    <a:pt x="40685" y="182919"/>
                  </a:cubicBezTo>
                  <a:cubicBezTo>
                    <a:pt x="21090" y="176638"/>
                    <a:pt x="26135" y="158256"/>
                    <a:pt x="34986" y="138298"/>
                  </a:cubicBezTo>
                  <a:cubicBezTo>
                    <a:pt x="52228" y="99764"/>
                    <a:pt x="85306" y="69645"/>
                    <a:pt x="120130" y="48935"/>
                  </a:cubicBezTo>
                  <a:cubicBezTo>
                    <a:pt x="134971" y="40108"/>
                    <a:pt x="150370" y="37465"/>
                    <a:pt x="166569" y="44085"/>
                  </a:cubicBezTo>
                  <a:cubicBezTo>
                    <a:pt x="168485" y="44788"/>
                    <a:pt x="170425" y="45370"/>
                    <a:pt x="172414" y="45831"/>
                  </a:cubicBezTo>
                  <a:cubicBezTo>
                    <a:pt x="200398" y="53761"/>
                    <a:pt x="209784" y="45564"/>
                    <a:pt x="209299" y="13748"/>
                  </a:cubicBezTo>
                  <a:cubicBezTo>
                    <a:pt x="209080" y="361"/>
                    <a:pt x="211045" y="-1118"/>
                    <a:pt x="222079" y="4654"/>
                  </a:cubicBezTo>
                  <a:cubicBezTo>
                    <a:pt x="237065" y="12511"/>
                    <a:pt x="249821" y="24054"/>
                    <a:pt x="262480" y="35549"/>
                  </a:cubicBezTo>
                  <a:cubicBezTo>
                    <a:pt x="266020" y="38847"/>
                    <a:pt x="270022" y="41733"/>
                    <a:pt x="273877" y="44837"/>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1" name="Google Shape;1961;p28"/>
            <p:cNvSpPr/>
            <p:nvPr/>
          </p:nvSpPr>
          <p:spPr>
            <a:xfrm>
              <a:off x="-311082" y="6867862"/>
              <a:ext cx="301243" cy="231099"/>
            </a:xfrm>
            <a:custGeom>
              <a:rect b="b" l="l" r="r" t="t"/>
              <a:pathLst>
                <a:path extrusionOk="0" h="231099" w="301243">
                  <a:moveTo>
                    <a:pt x="275046" y="78468"/>
                  </a:moveTo>
                  <a:cubicBezTo>
                    <a:pt x="273785" y="86315"/>
                    <a:pt x="275191" y="94357"/>
                    <a:pt x="279047" y="101312"/>
                  </a:cubicBezTo>
                  <a:cubicBezTo>
                    <a:pt x="286056" y="114213"/>
                    <a:pt x="293597" y="126872"/>
                    <a:pt x="297090" y="141228"/>
                  </a:cubicBezTo>
                  <a:cubicBezTo>
                    <a:pt x="299733" y="151947"/>
                    <a:pt x="297575" y="162229"/>
                    <a:pt x="288286" y="167079"/>
                  </a:cubicBezTo>
                  <a:cubicBezTo>
                    <a:pt x="262775" y="180369"/>
                    <a:pt x="242210" y="212234"/>
                    <a:pt x="226302" y="232556"/>
                  </a:cubicBezTo>
                  <a:cubicBezTo>
                    <a:pt x="153041" y="191766"/>
                    <a:pt x="99885" y="130219"/>
                    <a:pt x="41829" y="73133"/>
                  </a:cubicBezTo>
                  <a:cubicBezTo>
                    <a:pt x="25678" y="57249"/>
                    <a:pt x="9042" y="41607"/>
                    <a:pt x="-3107" y="22692"/>
                  </a:cubicBezTo>
                  <a:lnTo>
                    <a:pt x="2931" y="3413"/>
                  </a:lnTo>
                  <a:cubicBezTo>
                    <a:pt x="8654" y="-686"/>
                    <a:pt x="13941" y="2612"/>
                    <a:pt x="18912" y="4650"/>
                  </a:cubicBezTo>
                  <a:cubicBezTo>
                    <a:pt x="82861" y="30816"/>
                    <a:pt x="149477" y="49367"/>
                    <a:pt x="217766" y="63481"/>
                  </a:cubicBezTo>
                  <a:cubicBezTo>
                    <a:pt x="232753" y="66585"/>
                    <a:pt x="247570" y="70344"/>
                    <a:pt x="262678" y="72915"/>
                  </a:cubicBezTo>
                  <a:cubicBezTo>
                    <a:pt x="266704" y="73594"/>
                    <a:pt x="270438" y="74539"/>
                    <a:pt x="272087" y="78516"/>
                  </a:cubicBezTo>
                  <a:close/>
                </a:path>
              </a:pathLst>
            </a:custGeom>
            <a:solidFill>
              <a:srgbClr val="3967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28"/>
            <p:cNvSpPr/>
            <p:nvPr/>
          </p:nvSpPr>
          <p:spPr>
            <a:xfrm>
              <a:off x="-486159" y="6140153"/>
              <a:ext cx="625556" cy="804720"/>
            </a:xfrm>
            <a:custGeom>
              <a:rect b="b" l="l" r="r" t="t"/>
              <a:pathLst>
                <a:path extrusionOk="0" h="804720" w="625556">
                  <a:moveTo>
                    <a:pt x="446461" y="806177"/>
                  </a:moveTo>
                  <a:cubicBezTo>
                    <a:pt x="417360" y="799993"/>
                    <a:pt x="388041" y="794294"/>
                    <a:pt x="359159" y="787528"/>
                  </a:cubicBezTo>
                  <a:cubicBezTo>
                    <a:pt x="308355" y="775253"/>
                    <a:pt x="258253" y="760162"/>
                    <a:pt x="209122" y="742325"/>
                  </a:cubicBezTo>
                  <a:cubicBezTo>
                    <a:pt x="199058" y="738761"/>
                    <a:pt x="190424" y="731995"/>
                    <a:pt x="179172" y="731073"/>
                  </a:cubicBezTo>
                  <a:cubicBezTo>
                    <a:pt x="200828" y="630094"/>
                    <a:pt x="177111" y="537773"/>
                    <a:pt x="116267" y="452653"/>
                  </a:cubicBezTo>
                  <a:cubicBezTo>
                    <a:pt x="105742" y="437909"/>
                    <a:pt x="92283" y="425347"/>
                    <a:pt x="74289" y="419018"/>
                  </a:cubicBezTo>
                  <a:cubicBezTo>
                    <a:pt x="48365" y="409900"/>
                    <a:pt x="33209" y="392803"/>
                    <a:pt x="24818" y="369329"/>
                  </a:cubicBezTo>
                  <a:cubicBezTo>
                    <a:pt x="8231" y="322841"/>
                    <a:pt x="-3555" y="275673"/>
                    <a:pt x="-3094" y="226251"/>
                  </a:cubicBezTo>
                  <a:cubicBezTo>
                    <a:pt x="-2706" y="186116"/>
                    <a:pt x="9565" y="149328"/>
                    <a:pt x="30590" y="114699"/>
                  </a:cubicBezTo>
                  <a:cubicBezTo>
                    <a:pt x="34833" y="108294"/>
                    <a:pt x="36967" y="100740"/>
                    <a:pt x="36749" y="93067"/>
                  </a:cubicBezTo>
                  <a:cubicBezTo>
                    <a:pt x="35488" y="61881"/>
                    <a:pt x="48171" y="35884"/>
                    <a:pt x="72130" y="14156"/>
                  </a:cubicBezTo>
                  <a:cubicBezTo>
                    <a:pt x="87118" y="527"/>
                    <a:pt x="107924" y="-2431"/>
                    <a:pt x="127689" y="6735"/>
                  </a:cubicBezTo>
                  <a:cubicBezTo>
                    <a:pt x="153200" y="18570"/>
                    <a:pt x="170466" y="38455"/>
                    <a:pt x="186666" y="59068"/>
                  </a:cubicBezTo>
                  <a:cubicBezTo>
                    <a:pt x="196681" y="72199"/>
                    <a:pt x="206018" y="85828"/>
                    <a:pt x="214650" y="99906"/>
                  </a:cubicBezTo>
                  <a:cubicBezTo>
                    <a:pt x="228934" y="123455"/>
                    <a:pt x="250954" y="141311"/>
                    <a:pt x="276950" y="150419"/>
                  </a:cubicBezTo>
                  <a:cubicBezTo>
                    <a:pt x="320068" y="166279"/>
                    <a:pt x="357316" y="191354"/>
                    <a:pt x="382828" y="228409"/>
                  </a:cubicBezTo>
                  <a:cubicBezTo>
                    <a:pt x="392916" y="243105"/>
                    <a:pt x="397912" y="258698"/>
                    <a:pt x="389982" y="276522"/>
                  </a:cubicBezTo>
                  <a:cubicBezTo>
                    <a:pt x="378730" y="301864"/>
                    <a:pt x="388211" y="316269"/>
                    <a:pt x="417530" y="321531"/>
                  </a:cubicBezTo>
                  <a:cubicBezTo>
                    <a:pt x="441999" y="325896"/>
                    <a:pt x="467147" y="325411"/>
                    <a:pt x="491446" y="331231"/>
                  </a:cubicBezTo>
                  <a:cubicBezTo>
                    <a:pt x="529980" y="340543"/>
                    <a:pt x="568538" y="349686"/>
                    <a:pt x="600573" y="373160"/>
                  </a:cubicBezTo>
                  <a:cubicBezTo>
                    <a:pt x="623005" y="389602"/>
                    <a:pt x="628049" y="408833"/>
                    <a:pt x="616336" y="432986"/>
                  </a:cubicBezTo>
                  <a:cubicBezTo>
                    <a:pt x="589369" y="488593"/>
                    <a:pt x="574164" y="546309"/>
                    <a:pt x="578359" y="607590"/>
                  </a:cubicBezTo>
                  <a:cubicBezTo>
                    <a:pt x="579014" y="615229"/>
                    <a:pt x="580712" y="622741"/>
                    <a:pt x="583403" y="629925"/>
                  </a:cubicBezTo>
                  <a:cubicBezTo>
                    <a:pt x="585077" y="635468"/>
                    <a:pt x="589224" y="639937"/>
                    <a:pt x="594607" y="642050"/>
                  </a:cubicBezTo>
                  <a:cubicBezTo>
                    <a:pt x="612262" y="649883"/>
                    <a:pt x="613765" y="661450"/>
                    <a:pt x="599458" y="674400"/>
                  </a:cubicBezTo>
                  <a:cubicBezTo>
                    <a:pt x="590291" y="682597"/>
                    <a:pt x="579232" y="688465"/>
                    <a:pt x="568174" y="694237"/>
                  </a:cubicBezTo>
                  <a:cubicBezTo>
                    <a:pt x="540383" y="708787"/>
                    <a:pt x="512762" y="723628"/>
                    <a:pt x="488729" y="743223"/>
                  </a:cubicBezTo>
                  <a:cubicBezTo>
                    <a:pt x="467826" y="760222"/>
                    <a:pt x="448231" y="778240"/>
                    <a:pt x="446461" y="806177"/>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63" name="Google Shape;1963;p28"/>
          <p:cNvSpPr/>
          <p:nvPr/>
        </p:nvSpPr>
        <p:spPr>
          <a:xfrm>
            <a:off x="6452507" y="5136974"/>
            <a:ext cx="5739482" cy="1721021"/>
          </a:xfrm>
          <a:custGeom>
            <a:rect b="b" l="l" r="r" t="t"/>
            <a:pathLst>
              <a:path extrusionOk="0" h="2449852" w="4528191">
                <a:moveTo>
                  <a:pt x="4526868" y="-393"/>
                </a:moveTo>
                <a:cubicBezTo>
                  <a:pt x="4305832" y="130"/>
                  <a:pt x="4123871" y="308874"/>
                  <a:pt x="4100242" y="705717"/>
                </a:cubicBezTo>
                <a:cubicBezTo>
                  <a:pt x="4070003" y="692882"/>
                  <a:pt x="4037538" y="686206"/>
                  <a:pt x="4004746" y="686081"/>
                </a:cubicBezTo>
                <a:cubicBezTo>
                  <a:pt x="3835681" y="686081"/>
                  <a:pt x="3689392" y="866471"/>
                  <a:pt x="3619226" y="1128677"/>
                </a:cubicBezTo>
                <a:cubicBezTo>
                  <a:pt x="3540682" y="900375"/>
                  <a:pt x="3415012" y="752255"/>
                  <a:pt x="3272978" y="752255"/>
                </a:cubicBezTo>
                <a:cubicBezTo>
                  <a:pt x="3106268" y="752255"/>
                  <a:pt x="2961748" y="956142"/>
                  <a:pt x="2890469" y="1254281"/>
                </a:cubicBezTo>
                <a:cubicBezTo>
                  <a:pt x="2825998" y="1183068"/>
                  <a:pt x="2750661" y="1142160"/>
                  <a:pt x="2670153" y="1142160"/>
                </a:cubicBezTo>
                <a:cubicBezTo>
                  <a:pt x="2523472" y="1142160"/>
                  <a:pt x="2393940" y="1277845"/>
                  <a:pt x="2316705" y="1485004"/>
                </a:cubicBezTo>
                <a:cubicBezTo>
                  <a:pt x="2246670" y="1365487"/>
                  <a:pt x="2154970" y="1288644"/>
                  <a:pt x="2053779" y="1276078"/>
                </a:cubicBezTo>
                <a:cubicBezTo>
                  <a:pt x="1986820" y="942985"/>
                  <a:pt x="1836146" y="710757"/>
                  <a:pt x="1661059" y="710757"/>
                </a:cubicBezTo>
                <a:cubicBezTo>
                  <a:pt x="1485971" y="710757"/>
                  <a:pt x="1334513" y="944033"/>
                  <a:pt x="1267750" y="1278368"/>
                </a:cubicBezTo>
                <a:cubicBezTo>
                  <a:pt x="1204064" y="1209512"/>
                  <a:pt x="1129971" y="1169978"/>
                  <a:pt x="1050903" y="1169978"/>
                </a:cubicBezTo>
                <a:cubicBezTo>
                  <a:pt x="924316" y="1169978"/>
                  <a:pt x="810493" y="1271103"/>
                  <a:pt x="731818" y="1431791"/>
                </a:cubicBezTo>
                <a:cubicBezTo>
                  <a:pt x="654125" y="1289299"/>
                  <a:pt x="547109" y="1201264"/>
                  <a:pt x="428966" y="1201264"/>
                </a:cubicBezTo>
                <a:cubicBezTo>
                  <a:pt x="191566" y="1201264"/>
                  <a:pt x="-867" y="1556807"/>
                  <a:pt x="-867" y="1995344"/>
                </a:cubicBezTo>
                <a:cubicBezTo>
                  <a:pt x="-867" y="2164214"/>
                  <a:pt x="27671" y="2320712"/>
                  <a:pt x="76303" y="2449459"/>
                </a:cubicBezTo>
                <a:lnTo>
                  <a:pt x="1390999" y="2449459"/>
                </a:lnTo>
                <a:cubicBezTo>
                  <a:pt x="1394664" y="2440688"/>
                  <a:pt x="1398264" y="2431787"/>
                  <a:pt x="1401733" y="2422754"/>
                </a:cubicBezTo>
                <a:cubicBezTo>
                  <a:pt x="1407231" y="2431983"/>
                  <a:pt x="1412795" y="2440819"/>
                  <a:pt x="1418489" y="2449459"/>
                </a:cubicBezTo>
                <a:lnTo>
                  <a:pt x="2998532" y="2449459"/>
                </a:lnTo>
                <a:cubicBezTo>
                  <a:pt x="3003899" y="2437612"/>
                  <a:pt x="3009136" y="2425569"/>
                  <a:pt x="3014176" y="2413198"/>
                </a:cubicBezTo>
                <a:cubicBezTo>
                  <a:pt x="3021964" y="2425850"/>
                  <a:pt x="3029950" y="2437939"/>
                  <a:pt x="3038131" y="2449459"/>
                </a:cubicBezTo>
                <a:lnTo>
                  <a:pt x="4527326" y="2449459"/>
                </a:lnTo>
                <a:close/>
              </a:path>
            </a:pathLst>
          </a:custGeom>
          <a:gradFill>
            <a:gsLst>
              <a:gs pos="0">
                <a:srgbClr val="757070"/>
              </a:gs>
              <a:gs pos="100000">
                <a:srgbClr val="D8D8D8"/>
              </a:gs>
            </a:gsLst>
            <a:lin ang="16200000" scaled="0"/>
          </a:gradFill>
          <a:ln>
            <a:noFill/>
          </a:ln>
          <a:effectLst>
            <a:outerShdw blurRad="330200" sx="102000" rotWithShape="0" algn="ctr" sy="102000">
              <a:srgbClr val="A5A5A5">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4" name="Google Shape;1964;p28"/>
          <p:cNvSpPr/>
          <p:nvPr/>
        </p:nvSpPr>
        <p:spPr>
          <a:xfrm>
            <a:off x="5176333" y="6011849"/>
            <a:ext cx="3215861" cy="825357"/>
          </a:xfrm>
          <a:custGeom>
            <a:rect b="b" l="l" r="r" t="t"/>
            <a:pathLst>
              <a:path extrusionOk="0" h="1162475" w="4529382">
                <a:moveTo>
                  <a:pt x="1485154" y="1161929"/>
                </a:moveTo>
                <a:cubicBezTo>
                  <a:pt x="1486686" y="1159091"/>
                  <a:pt x="1488388" y="1156254"/>
                  <a:pt x="1489864" y="1153531"/>
                </a:cubicBezTo>
                <a:cubicBezTo>
                  <a:pt x="1556237" y="1151737"/>
                  <a:pt x="1621800" y="1138471"/>
                  <a:pt x="1683645" y="1114320"/>
                </a:cubicBezTo>
                <a:cubicBezTo>
                  <a:pt x="1698019" y="1131043"/>
                  <a:pt x="1713328" y="1146937"/>
                  <a:pt x="1729495" y="1161929"/>
                </a:cubicBezTo>
                <a:lnTo>
                  <a:pt x="4508828" y="1161929"/>
                </a:lnTo>
                <a:cubicBezTo>
                  <a:pt x="4522276" y="1118445"/>
                  <a:pt x="4529142" y="1073186"/>
                  <a:pt x="4529142" y="1027672"/>
                </a:cubicBezTo>
                <a:cubicBezTo>
                  <a:pt x="4529142" y="708996"/>
                  <a:pt x="4195656" y="450640"/>
                  <a:pt x="3784317" y="450640"/>
                </a:cubicBezTo>
                <a:cubicBezTo>
                  <a:pt x="3635364" y="450640"/>
                  <a:pt x="3496624" y="484686"/>
                  <a:pt x="3380185" y="542906"/>
                </a:cubicBezTo>
                <a:cubicBezTo>
                  <a:pt x="3195301" y="298741"/>
                  <a:pt x="2851918" y="241463"/>
                  <a:pt x="2597795" y="412394"/>
                </a:cubicBezTo>
                <a:cubicBezTo>
                  <a:pt x="2445976" y="191103"/>
                  <a:pt x="2161744" y="103512"/>
                  <a:pt x="1911700" y="200965"/>
                </a:cubicBezTo>
                <a:cubicBezTo>
                  <a:pt x="1704238" y="-41027"/>
                  <a:pt x="1339883" y="-69019"/>
                  <a:pt x="1097891" y="138444"/>
                </a:cubicBezTo>
                <a:cubicBezTo>
                  <a:pt x="1023704" y="202043"/>
                  <a:pt x="966880" y="283437"/>
                  <a:pt x="932749" y="374999"/>
                </a:cubicBezTo>
                <a:cubicBezTo>
                  <a:pt x="879647" y="366647"/>
                  <a:pt x="825973" y="362493"/>
                  <a:pt x="772219" y="362572"/>
                </a:cubicBezTo>
                <a:cubicBezTo>
                  <a:pt x="345616" y="362572"/>
                  <a:pt x="-241" y="620986"/>
                  <a:pt x="-241" y="939661"/>
                </a:cubicBezTo>
                <a:cubicBezTo>
                  <a:pt x="151" y="1017645"/>
                  <a:pt x="20670" y="1094204"/>
                  <a:pt x="59341" y="1161929"/>
                </a:cubicBezTo>
                <a:close/>
              </a:path>
            </a:pathLst>
          </a:custGeom>
          <a:gradFill>
            <a:gsLst>
              <a:gs pos="0">
                <a:srgbClr val="6B6767"/>
              </a:gs>
              <a:gs pos="100000">
                <a:srgbClr val="D8D8D8"/>
              </a:gs>
            </a:gsLst>
            <a:lin ang="16200000" scaled="0"/>
          </a:gradFill>
          <a:ln>
            <a:noFill/>
          </a:ln>
          <a:effectLst>
            <a:outerShdw blurRad="2794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28"/>
          <p:cNvSpPr/>
          <p:nvPr/>
        </p:nvSpPr>
        <p:spPr>
          <a:xfrm>
            <a:off x="7686499" y="6116913"/>
            <a:ext cx="3408360" cy="741078"/>
          </a:xfrm>
          <a:custGeom>
            <a:rect b="b" l="l" r="r" t="t"/>
            <a:pathLst>
              <a:path extrusionOk="0" h="1162475" w="4529382">
                <a:moveTo>
                  <a:pt x="1485154" y="1161929"/>
                </a:moveTo>
                <a:cubicBezTo>
                  <a:pt x="1486686" y="1159091"/>
                  <a:pt x="1488388" y="1156254"/>
                  <a:pt x="1489864" y="1153531"/>
                </a:cubicBezTo>
                <a:cubicBezTo>
                  <a:pt x="1556237" y="1151737"/>
                  <a:pt x="1621800" y="1138471"/>
                  <a:pt x="1683645" y="1114320"/>
                </a:cubicBezTo>
                <a:cubicBezTo>
                  <a:pt x="1698019" y="1131043"/>
                  <a:pt x="1713328" y="1146937"/>
                  <a:pt x="1729495" y="1161929"/>
                </a:cubicBezTo>
                <a:lnTo>
                  <a:pt x="4508828" y="1161929"/>
                </a:lnTo>
                <a:cubicBezTo>
                  <a:pt x="4522276" y="1118445"/>
                  <a:pt x="4529142" y="1073186"/>
                  <a:pt x="4529142" y="1027672"/>
                </a:cubicBezTo>
                <a:cubicBezTo>
                  <a:pt x="4529142" y="708996"/>
                  <a:pt x="4195656" y="450640"/>
                  <a:pt x="3784317" y="450640"/>
                </a:cubicBezTo>
                <a:cubicBezTo>
                  <a:pt x="3635364" y="450640"/>
                  <a:pt x="3496624" y="484686"/>
                  <a:pt x="3380185" y="542906"/>
                </a:cubicBezTo>
                <a:cubicBezTo>
                  <a:pt x="3195301" y="298741"/>
                  <a:pt x="2851918" y="241463"/>
                  <a:pt x="2597795" y="412394"/>
                </a:cubicBezTo>
                <a:cubicBezTo>
                  <a:pt x="2445976" y="191103"/>
                  <a:pt x="2161744" y="103512"/>
                  <a:pt x="1911700" y="200965"/>
                </a:cubicBezTo>
                <a:cubicBezTo>
                  <a:pt x="1704238" y="-41027"/>
                  <a:pt x="1339883" y="-69019"/>
                  <a:pt x="1097891" y="138444"/>
                </a:cubicBezTo>
                <a:cubicBezTo>
                  <a:pt x="1023704" y="202043"/>
                  <a:pt x="966880" y="283437"/>
                  <a:pt x="932749" y="374999"/>
                </a:cubicBezTo>
                <a:cubicBezTo>
                  <a:pt x="879647" y="366647"/>
                  <a:pt x="825973" y="362493"/>
                  <a:pt x="772219" y="362572"/>
                </a:cubicBezTo>
                <a:cubicBezTo>
                  <a:pt x="345616" y="362572"/>
                  <a:pt x="-241" y="620986"/>
                  <a:pt x="-241" y="939661"/>
                </a:cubicBezTo>
                <a:cubicBezTo>
                  <a:pt x="151" y="1017645"/>
                  <a:pt x="20670" y="1094204"/>
                  <a:pt x="59341" y="1161929"/>
                </a:cubicBezTo>
                <a:close/>
              </a:path>
            </a:pathLst>
          </a:custGeom>
          <a:gradFill>
            <a:gsLst>
              <a:gs pos="0">
                <a:srgbClr val="706A6A"/>
              </a:gs>
              <a:gs pos="92000">
                <a:srgbClr val="D8D8D8"/>
              </a:gs>
              <a:gs pos="100000">
                <a:srgbClr val="D8D8D8"/>
              </a:gs>
            </a:gsLst>
            <a:lin ang="16200000" scaled="0"/>
          </a:gradFill>
          <a:ln>
            <a:noFill/>
          </a:ln>
          <a:effectLst>
            <a:outerShdw blurRad="241300" sx="97000" rotWithShape="0" algn="ctr" sy="97000">
              <a:srgbClr val="000000">
                <a:alpha val="4392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6" name="Google Shape;1966;p28"/>
          <p:cNvSpPr/>
          <p:nvPr/>
        </p:nvSpPr>
        <p:spPr>
          <a:xfrm>
            <a:off x="9820106" y="38895"/>
            <a:ext cx="1485632" cy="984043"/>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6B6767"/>
              </a:gs>
              <a:gs pos="100000">
                <a:srgbClr val="D8D8D8"/>
              </a:gs>
            </a:gsLst>
            <a:lin ang="16200000" scaled="0"/>
          </a:gradFill>
          <a:ln>
            <a:noFill/>
          </a:ln>
          <a:effectLst>
            <a:outerShdw blurRad="63500" sx="98000" rotWithShape="0" algn="ctr" dir="5400000" dist="50800" sy="98000">
              <a:srgbClr val="171616"/>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7" name="Google Shape;1967;p28"/>
          <p:cNvSpPr/>
          <p:nvPr/>
        </p:nvSpPr>
        <p:spPr>
          <a:xfrm>
            <a:off x="10994875" y="28911"/>
            <a:ext cx="1106746" cy="1003803"/>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6B6767"/>
              </a:gs>
              <a:gs pos="100000">
                <a:srgbClr val="D8D8D8"/>
              </a:gs>
            </a:gsLst>
            <a:lin ang="16200000" scaled="0"/>
          </a:gradFill>
          <a:ln>
            <a:noFill/>
          </a:ln>
          <a:effectLst>
            <a:outerShdw blurRad="127000" sx="105000" rotWithShape="0" algn="ctr" sy="105000">
              <a:srgbClr val="7F7F7F">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28"/>
          <p:cNvSpPr/>
          <p:nvPr/>
        </p:nvSpPr>
        <p:spPr>
          <a:xfrm>
            <a:off x="10994870" y="782389"/>
            <a:ext cx="1156599" cy="893147"/>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171616"/>
              </a:gs>
              <a:gs pos="100000">
                <a:srgbClr val="D8D8D8"/>
              </a:gs>
            </a:gsLst>
            <a:lin ang="13800001" scaled="0"/>
          </a:gradFill>
          <a:ln>
            <a:noFill/>
          </a:ln>
          <a:effectLst>
            <a:outerShdw blurRad="266700" sx="92000" rotWithShape="0" algn="ctr" sy="92000">
              <a:srgbClr val="000000">
                <a:alpha val="1882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28"/>
          <p:cNvSpPr txBox="1"/>
          <p:nvPr/>
        </p:nvSpPr>
        <p:spPr>
          <a:xfrm>
            <a:off x="446024" y="584225"/>
            <a:ext cx="86580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5600">
                <a:solidFill>
                  <a:srgbClr val="D8E2F3"/>
                </a:solidFill>
                <a:latin typeface="Josefin Sans SemiBold"/>
                <a:ea typeface="Josefin Sans SemiBold"/>
                <a:cs typeface="Josefin Sans SemiBold"/>
                <a:sym typeface="Josefin Sans SemiBold"/>
              </a:rPr>
              <a:t>Filtering Our Dataset</a:t>
            </a:r>
            <a:endParaRPr sz="3800"/>
          </a:p>
        </p:txBody>
      </p:sp>
      <p:sp>
        <p:nvSpPr>
          <p:cNvPr id="1970" name="Google Shape;1970;p28"/>
          <p:cNvSpPr/>
          <p:nvPr/>
        </p:nvSpPr>
        <p:spPr>
          <a:xfrm flipH="1">
            <a:off x="76865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28"/>
          <p:cNvSpPr/>
          <p:nvPr/>
        </p:nvSpPr>
        <p:spPr>
          <a:xfrm flipH="1">
            <a:off x="7457903" y="584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2" name="Google Shape;1972;p28"/>
          <p:cNvSpPr/>
          <p:nvPr/>
        </p:nvSpPr>
        <p:spPr>
          <a:xfrm flipH="1">
            <a:off x="82199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28"/>
          <p:cNvSpPr/>
          <p:nvPr/>
        </p:nvSpPr>
        <p:spPr>
          <a:xfrm flipH="1">
            <a:off x="8448503" y="7366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28"/>
          <p:cNvSpPr/>
          <p:nvPr/>
        </p:nvSpPr>
        <p:spPr>
          <a:xfrm flipH="1">
            <a:off x="89057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28"/>
          <p:cNvSpPr/>
          <p:nvPr/>
        </p:nvSpPr>
        <p:spPr>
          <a:xfrm flipH="1">
            <a:off x="9058103" y="127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6" name="Google Shape;1976;p28"/>
          <p:cNvSpPr/>
          <p:nvPr/>
        </p:nvSpPr>
        <p:spPr>
          <a:xfrm flipH="1">
            <a:off x="95153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28"/>
          <p:cNvSpPr/>
          <p:nvPr/>
        </p:nvSpPr>
        <p:spPr>
          <a:xfrm flipH="1">
            <a:off x="95153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8" name="Google Shape;1978;p28"/>
          <p:cNvSpPr/>
          <p:nvPr/>
        </p:nvSpPr>
        <p:spPr>
          <a:xfrm flipH="1">
            <a:off x="10048703" y="1270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28"/>
          <p:cNvSpPr/>
          <p:nvPr/>
        </p:nvSpPr>
        <p:spPr>
          <a:xfrm flipH="1">
            <a:off x="10810703" y="1651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0" name="Google Shape;1980;p28"/>
          <p:cNvSpPr/>
          <p:nvPr/>
        </p:nvSpPr>
        <p:spPr>
          <a:xfrm flipH="1">
            <a:off x="11115503" y="1346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1" name="Google Shape;1981;p28"/>
          <p:cNvSpPr/>
          <p:nvPr/>
        </p:nvSpPr>
        <p:spPr>
          <a:xfrm flipH="1">
            <a:off x="55529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28"/>
          <p:cNvSpPr/>
          <p:nvPr/>
        </p:nvSpPr>
        <p:spPr>
          <a:xfrm flipH="1">
            <a:off x="59339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28"/>
          <p:cNvSpPr/>
          <p:nvPr/>
        </p:nvSpPr>
        <p:spPr>
          <a:xfrm>
            <a:off x="3889475" y="3454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28"/>
          <p:cNvSpPr txBox="1"/>
          <p:nvPr/>
        </p:nvSpPr>
        <p:spPr>
          <a:xfrm>
            <a:off x="421975" y="2012525"/>
            <a:ext cx="3979500" cy="4214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IN" sz="1700" u="sng">
                <a:solidFill>
                  <a:schemeClr val="lt2"/>
                </a:solidFill>
                <a:latin typeface="Space Grotesk Medium"/>
                <a:ea typeface="Space Grotesk Medium"/>
                <a:cs typeface="Space Grotesk Medium"/>
                <a:sym typeface="Space Grotesk Medium"/>
              </a:rPr>
              <a:t>Unused Columns:</a:t>
            </a:r>
            <a:endParaRPr sz="1700" u="sng">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t/>
            </a:r>
            <a:endParaRPr sz="1700" u="sng">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00">
                <a:solidFill>
                  <a:srgbClr val="980000"/>
                </a:solidFill>
                <a:latin typeface="Space Grotesk Medium"/>
                <a:ea typeface="Space Grotesk Medium"/>
                <a:cs typeface="Space Grotesk Medium"/>
                <a:sym typeface="Space Grotesk Medium"/>
              </a:rPr>
              <a:t>objid = Object Identifier</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00">
                <a:solidFill>
                  <a:srgbClr val="980000"/>
                </a:solidFill>
                <a:latin typeface="Space Grotesk Medium"/>
                <a:ea typeface="Space Grotesk Medium"/>
                <a:cs typeface="Space Grotesk Medium"/>
                <a:sym typeface="Space Grotesk Medium"/>
              </a:rPr>
              <a:t>specobjid = Object Identifier</a:t>
            </a:r>
            <a:endParaRPr sz="1700">
              <a:solidFill>
                <a:srgbClr val="980000"/>
              </a:solidFill>
              <a:latin typeface="Space Grotesk Medium"/>
              <a:ea typeface="Space Grotesk Medium"/>
              <a:cs typeface="Space Grotesk Medium"/>
              <a:sym typeface="Space Grotesk Medium"/>
            </a:endParaRPr>
          </a:p>
          <a:p>
            <a:pPr indent="0" lvl="0" marL="0" rtl="0" algn="l">
              <a:spcBef>
                <a:spcPts val="0"/>
              </a:spcBef>
              <a:spcAft>
                <a:spcPts val="0"/>
              </a:spcAft>
              <a:buNone/>
            </a:pPr>
            <a:r>
              <a:rPr lang="en-IN" sz="1700">
                <a:solidFill>
                  <a:srgbClr val="980000"/>
                </a:solidFill>
                <a:latin typeface="Space Grotesk Medium"/>
                <a:ea typeface="Space Grotesk Medium"/>
                <a:cs typeface="Space Grotesk Medium"/>
                <a:sym typeface="Space Grotesk Medium"/>
              </a:rPr>
              <a:t>run = Run Number</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00">
                <a:solidFill>
                  <a:srgbClr val="980000"/>
                </a:solidFill>
                <a:latin typeface="Space Grotesk Medium"/>
                <a:ea typeface="Space Grotesk Medium"/>
                <a:cs typeface="Space Grotesk Medium"/>
                <a:sym typeface="Space Grotesk Medium"/>
              </a:rPr>
              <a:t>rerun = Rerun Number</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1700">
                <a:solidFill>
                  <a:srgbClr val="980000"/>
                </a:solidFill>
                <a:latin typeface="Space Grotesk Medium"/>
                <a:ea typeface="Space Grotesk Medium"/>
                <a:cs typeface="Space Grotesk Medium"/>
                <a:sym typeface="Space Grotesk Medium"/>
              </a:rPr>
              <a:t>camcol  = Camera Column</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1700">
                <a:solidFill>
                  <a:srgbClr val="980000"/>
                </a:solidFill>
                <a:latin typeface="Space Grotesk Medium"/>
                <a:ea typeface="Space Grotesk Medium"/>
                <a:cs typeface="Space Grotesk Medium"/>
                <a:sym typeface="Space Grotesk Medium"/>
              </a:rPr>
              <a:t>plate  = Plate Number</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1700">
                <a:solidFill>
                  <a:srgbClr val="980000"/>
                </a:solidFill>
                <a:latin typeface="Space Grotesk Medium"/>
                <a:ea typeface="Space Grotesk Medium"/>
                <a:cs typeface="Space Grotesk Medium"/>
                <a:sym typeface="Space Grotesk Medium"/>
              </a:rPr>
              <a:t>field  = Field Number</a:t>
            </a:r>
            <a:endParaRPr sz="1700">
              <a:solidFill>
                <a:srgbClr val="980000"/>
              </a:solidFill>
              <a:latin typeface="Space Grotesk Medium"/>
              <a:ea typeface="Space Grotesk Medium"/>
              <a:cs typeface="Space Grotesk Medium"/>
              <a:sym typeface="Space Grotesk Medium"/>
            </a:endParaRPr>
          </a:p>
          <a:p>
            <a:pPr indent="0" lvl="0" marL="0" rtl="0" algn="l">
              <a:spcBef>
                <a:spcPts val="0"/>
              </a:spcBef>
              <a:spcAft>
                <a:spcPts val="0"/>
              </a:spcAft>
              <a:buNone/>
            </a:pPr>
            <a:r>
              <a:rPr lang="en-IN" sz="1700">
                <a:solidFill>
                  <a:srgbClr val="980000"/>
                </a:solidFill>
                <a:latin typeface="Space Grotesk Medium"/>
                <a:ea typeface="Space Grotesk Medium"/>
                <a:cs typeface="Space Grotesk Medium"/>
                <a:sym typeface="Space Grotesk Medium"/>
              </a:rPr>
              <a:t>fiberid = Fiber ID</a:t>
            </a:r>
            <a:endParaRPr sz="170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rgbClr val="980000"/>
                </a:solidFill>
                <a:latin typeface="Space Grotesk Medium"/>
                <a:ea typeface="Space Grotesk Medium"/>
                <a:cs typeface="Space Grotesk Medium"/>
                <a:sym typeface="Space Grotesk Medium"/>
              </a:rPr>
              <a:t>ra = Right Ascension </a:t>
            </a:r>
            <a:endParaRPr sz="175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rgbClr val="980000"/>
                </a:solidFill>
                <a:latin typeface="Space Grotesk Medium"/>
                <a:ea typeface="Space Grotesk Medium"/>
                <a:cs typeface="Space Grotesk Medium"/>
                <a:sym typeface="Space Grotesk Medium"/>
              </a:rPr>
              <a:t>dec = Declination </a:t>
            </a:r>
            <a:endParaRPr sz="175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rgbClr val="980000"/>
                </a:solidFill>
                <a:latin typeface="Space Grotesk Medium"/>
                <a:ea typeface="Space Grotesk Medium"/>
                <a:cs typeface="Space Grotesk Medium"/>
                <a:sym typeface="Space Grotesk Medium"/>
              </a:rPr>
              <a:t>mjd = Modified Julian Date</a:t>
            </a:r>
            <a:endParaRPr sz="1750">
              <a:solidFill>
                <a:srgbClr val="980000"/>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1700">
                <a:solidFill>
                  <a:srgbClr val="980000"/>
                </a:solidFill>
                <a:latin typeface="Space Grotesk Medium"/>
                <a:ea typeface="Space Grotesk Medium"/>
                <a:cs typeface="Space Grotesk Medium"/>
                <a:sym typeface="Space Grotesk Medium"/>
              </a:rPr>
              <a:t>redshift  = Object’s Redshift Value</a:t>
            </a:r>
            <a:endParaRPr sz="1750">
              <a:solidFill>
                <a:srgbClr val="980000"/>
              </a:solidFill>
              <a:latin typeface="Space Grotesk Medium"/>
              <a:ea typeface="Space Grotesk Medium"/>
              <a:cs typeface="Space Grotesk Medium"/>
              <a:sym typeface="Space Grotesk Medium"/>
            </a:endParaRPr>
          </a:p>
        </p:txBody>
      </p:sp>
      <p:sp>
        <p:nvSpPr>
          <p:cNvPr id="1985" name="Google Shape;1985;p28"/>
          <p:cNvSpPr txBox="1"/>
          <p:nvPr/>
        </p:nvSpPr>
        <p:spPr>
          <a:xfrm>
            <a:off x="5979663" y="1984113"/>
            <a:ext cx="3825300" cy="2822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IN" sz="1750" u="sng">
                <a:solidFill>
                  <a:schemeClr val="lt2"/>
                </a:solidFill>
                <a:latin typeface="Space Grotesk Medium"/>
                <a:ea typeface="Space Grotesk Medium"/>
                <a:cs typeface="Space Grotesk Medium"/>
                <a:sym typeface="Space Grotesk Medium"/>
              </a:rPr>
              <a:t>Used Columns:</a:t>
            </a:r>
            <a:endParaRPr sz="1750" u="sng">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t/>
            </a:r>
            <a:endParaRPr sz="1750" u="sng">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00">
                <a:solidFill>
                  <a:schemeClr val="lt2"/>
                </a:solidFill>
                <a:latin typeface="Space Grotesk Medium"/>
                <a:ea typeface="Space Grotesk Medium"/>
                <a:cs typeface="Space Grotesk Medium"/>
                <a:sym typeface="Space Grotesk Medium"/>
              </a:rPr>
              <a:t>class = Class (galaxy, star, quasar)</a:t>
            </a:r>
            <a:endParaRPr sz="170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t/>
            </a:r>
            <a:endParaRPr sz="170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chemeClr val="lt2"/>
                </a:solidFill>
                <a:latin typeface="Space Grotesk Medium"/>
                <a:ea typeface="Space Grotesk Medium"/>
                <a:cs typeface="Space Grotesk Medium"/>
                <a:sym typeface="Space Grotesk Medium"/>
              </a:rPr>
              <a:t>u</a:t>
            </a:r>
            <a:r>
              <a:rPr lang="en-IN" sz="1750">
                <a:solidFill>
                  <a:schemeClr val="lt2"/>
                </a:solidFill>
                <a:latin typeface="Space Grotesk Medium"/>
                <a:ea typeface="Space Grotesk Medium"/>
                <a:cs typeface="Space Grotesk Medium"/>
                <a:sym typeface="Space Grotesk Medium"/>
              </a:rPr>
              <a:t> = Ultraviolet/Blue Wavelengths</a:t>
            </a:r>
            <a:endParaRPr sz="17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chemeClr val="lt2"/>
                </a:solidFill>
                <a:latin typeface="Space Grotesk Medium"/>
                <a:ea typeface="Space Grotesk Medium"/>
                <a:cs typeface="Space Grotesk Medium"/>
                <a:sym typeface="Space Grotesk Medium"/>
              </a:rPr>
              <a:t>g</a:t>
            </a:r>
            <a:r>
              <a:rPr lang="en-IN" sz="1750">
                <a:solidFill>
                  <a:schemeClr val="lt2"/>
                </a:solidFill>
                <a:latin typeface="Space Grotesk Medium"/>
                <a:ea typeface="Space Grotesk Medium"/>
                <a:cs typeface="Space Grotesk Medium"/>
                <a:sym typeface="Space Grotesk Medium"/>
              </a:rPr>
              <a:t> = Green Wavelengths</a:t>
            </a:r>
            <a:endParaRPr sz="17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chemeClr val="lt2"/>
                </a:solidFill>
                <a:latin typeface="Space Grotesk Medium"/>
                <a:ea typeface="Space Grotesk Medium"/>
                <a:cs typeface="Space Grotesk Medium"/>
                <a:sym typeface="Space Grotesk Medium"/>
              </a:rPr>
              <a:t>r</a:t>
            </a:r>
            <a:r>
              <a:rPr lang="en-IN" sz="1750">
                <a:solidFill>
                  <a:schemeClr val="lt2"/>
                </a:solidFill>
                <a:latin typeface="Space Grotesk Medium"/>
                <a:ea typeface="Space Grotesk Medium"/>
                <a:cs typeface="Space Grotesk Medium"/>
                <a:sym typeface="Space Grotesk Medium"/>
              </a:rPr>
              <a:t> = Red Wavelengths</a:t>
            </a:r>
            <a:endParaRPr sz="17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chemeClr val="lt2"/>
                </a:solidFill>
                <a:latin typeface="Space Grotesk Medium"/>
                <a:ea typeface="Space Grotesk Medium"/>
                <a:cs typeface="Space Grotesk Medium"/>
                <a:sym typeface="Space Grotesk Medium"/>
              </a:rPr>
              <a:t>i</a:t>
            </a:r>
            <a:r>
              <a:rPr lang="en-IN" sz="1750">
                <a:solidFill>
                  <a:schemeClr val="lt2"/>
                </a:solidFill>
                <a:latin typeface="Space Grotesk Medium"/>
                <a:ea typeface="Space Grotesk Medium"/>
                <a:cs typeface="Space Grotesk Medium"/>
                <a:sym typeface="Space Grotesk Medium"/>
              </a:rPr>
              <a:t> = Near Infrared</a:t>
            </a:r>
            <a:endParaRPr sz="17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1750">
                <a:solidFill>
                  <a:schemeClr val="lt2"/>
                </a:solidFill>
                <a:latin typeface="Space Grotesk Medium"/>
                <a:ea typeface="Space Grotesk Medium"/>
                <a:cs typeface="Space Grotesk Medium"/>
                <a:sym typeface="Space Grotesk Medium"/>
              </a:rPr>
              <a:t>z</a:t>
            </a:r>
            <a:r>
              <a:rPr lang="en-IN" sz="1750">
                <a:solidFill>
                  <a:schemeClr val="lt2"/>
                </a:solidFill>
                <a:latin typeface="Space Grotesk Medium"/>
                <a:ea typeface="Space Grotesk Medium"/>
                <a:cs typeface="Space Grotesk Medium"/>
                <a:sym typeface="Space Grotesk Medium"/>
              </a:rPr>
              <a:t> = Infrared</a:t>
            </a:r>
            <a:endParaRPr sz="1750">
              <a:solidFill>
                <a:schemeClr val="lt2"/>
              </a:solidFill>
              <a:latin typeface="Space Grotesk Medium"/>
              <a:ea typeface="Space Grotesk Medium"/>
              <a:cs typeface="Space Grotesk Medium"/>
              <a:sym typeface="Space Grotesk Medium"/>
            </a:endParaRPr>
          </a:p>
        </p:txBody>
      </p:sp>
      <p:sp>
        <p:nvSpPr>
          <p:cNvPr id="1986" name="Google Shape;1986;p28"/>
          <p:cNvSpPr txBox="1"/>
          <p:nvPr/>
        </p:nvSpPr>
        <p:spPr>
          <a:xfrm>
            <a:off x="446025" y="3806350"/>
            <a:ext cx="3979500" cy="654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t/>
            </a:r>
            <a:endParaRPr sz="170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lt2"/>
              </a:solidFill>
              <a:latin typeface="Space Grotesk Medium"/>
              <a:ea typeface="Space Grotesk Medium"/>
              <a:cs typeface="Space Grotesk Medium"/>
              <a:sym typeface="Space Grotesk Medium"/>
            </a:endParaRPr>
          </a:p>
        </p:txBody>
      </p:sp>
      <p:sp>
        <p:nvSpPr>
          <p:cNvPr id="1987" name="Google Shape;1987;p28"/>
          <p:cNvSpPr txBox="1"/>
          <p:nvPr/>
        </p:nvSpPr>
        <p:spPr>
          <a:xfrm>
            <a:off x="1264800" y="1336100"/>
            <a:ext cx="3665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
              <a:srgbClr val="002060"/>
            </a:gs>
            <a:gs pos="100000">
              <a:schemeClr val="dk1"/>
            </a:gs>
          </a:gsLst>
          <a:lin ang="10800000" scaled="0"/>
        </a:gradFill>
      </p:bgPr>
    </p:bg>
    <p:spTree>
      <p:nvGrpSpPr>
        <p:cNvPr id="1991" name="Shape 1991"/>
        <p:cNvGrpSpPr/>
        <p:nvPr/>
      </p:nvGrpSpPr>
      <p:grpSpPr>
        <a:xfrm>
          <a:off x="0" y="0"/>
          <a:ext cx="0" cy="0"/>
          <a:chOff x="0" y="0"/>
          <a:chExt cx="0" cy="0"/>
        </a:xfrm>
      </p:grpSpPr>
      <p:sp>
        <p:nvSpPr>
          <p:cNvPr id="1992" name="Google Shape;1992;p29"/>
          <p:cNvSpPr/>
          <p:nvPr/>
        </p:nvSpPr>
        <p:spPr>
          <a:xfrm flipH="1">
            <a:off x="3344455" y="184760"/>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29"/>
          <p:cNvSpPr/>
          <p:nvPr/>
        </p:nvSpPr>
        <p:spPr>
          <a:xfrm>
            <a:off x="5100219" y="332392"/>
            <a:ext cx="81974" cy="8486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29"/>
          <p:cNvSpPr/>
          <p:nvPr/>
        </p:nvSpPr>
        <p:spPr>
          <a:xfrm flipH="1">
            <a:off x="11860571" y="239109"/>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29"/>
          <p:cNvSpPr/>
          <p:nvPr/>
        </p:nvSpPr>
        <p:spPr>
          <a:xfrm>
            <a:off x="2010855" y="56321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29"/>
          <p:cNvSpPr/>
          <p:nvPr/>
        </p:nvSpPr>
        <p:spPr>
          <a:xfrm flipH="1">
            <a:off x="2650455" y="78402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7" name="Google Shape;1997;p29"/>
          <p:cNvSpPr/>
          <p:nvPr/>
        </p:nvSpPr>
        <p:spPr>
          <a:xfrm flipH="1">
            <a:off x="8292371" y="212972"/>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29"/>
          <p:cNvSpPr/>
          <p:nvPr/>
        </p:nvSpPr>
        <p:spPr>
          <a:xfrm flipH="1">
            <a:off x="3813061" y="891073"/>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29"/>
          <p:cNvSpPr/>
          <p:nvPr/>
        </p:nvSpPr>
        <p:spPr>
          <a:xfrm flipH="1">
            <a:off x="11906290" y="667833"/>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00" name="Google Shape;2000;p29"/>
          <p:cNvGrpSpPr/>
          <p:nvPr/>
        </p:nvGrpSpPr>
        <p:grpSpPr>
          <a:xfrm>
            <a:off x="10644785" y="265092"/>
            <a:ext cx="506883" cy="506677"/>
            <a:chOff x="8825000" y="421528"/>
            <a:chExt cx="648046" cy="647782"/>
          </a:xfrm>
        </p:grpSpPr>
        <p:sp>
          <p:nvSpPr>
            <p:cNvPr id="2001" name="Google Shape;2001;p29"/>
            <p:cNvSpPr/>
            <p:nvPr/>
          </p:nvSpPr>
          <p:spPr>
            <a:xfrm>
              <a:off x="8825337" y="421528"/>
              <a:ext cx="647636" cy="647680"/>
            </a:xfrm>
            <a:custGeom>
              <a:rect b="b" l="l" r="r" t="t"/>
              <a:pathLst>
                <a:path extrusionOk="0" h="647680" w="647636">
                  <a:moveTo>
                    <a:pt x="643276" y="270752"/>
                  </a:moveTo>
                  <a:cubicBezTo>
                    <a:pt x="672260" y="447444"/>
                    <a:pt x="552516" y="614193"/>
                    <a:pt x="375818" y="643175"/>
                  </a:cubicBezTo>
                  <a:cubicBezTo>
                    <a:pt x="327760" y="651052"/>
                    <a:pt x="278544" y="648020"/>
                    <a:pt x="231824" y="634265"/>
                  </a:cubicBezTo>
                  <a:lnTo>
                    <a:pt x="226234" y="632571"/>
                  </a:lnTo>
                  <a:cubicBezTo>
                    <a:pt x="198418" y="623916"/>
                    <a:pt x="171919" y="611482"/>
                    <a:pt x="147467" y="595644"/>
                  </a:cubicBezTo>
                  <a:cubicBezTo>
                    <a:pt x="132882" y="586260"/>
                    <a:pt x="119113" y="575656"/>
                    <a:pt x="106305" y="563968"/>
                  </a:cubicBezTo>
                  <a:lnTo>
                    <a:pt x="101054" y="559225"/>
                  </a:lnTo>
                  <a:cubicBezTo>
                    <a:pt x="92777" y="551467"/>
                    <a:pt x="84918" y="543268"/>
                    <a:pt x="77508" y="534663"/>
                  </a:cubicBezTo>
                  <a:cubicBezTo>
                    <a:pt x="73951" y="530429"/>
                    <a:pt x="70563" y="526363"/>
                    <a:pt x="67176" y="521959"/>
                  </a:cubicBezTo>
                  <a:cubicBezTo>
                    <a:pt x="61077" y="513998"/>
                    <a:pt x="55318" y="505867"/>
                    <a:pt x="50236" y="497228"/>
                  </a:cubicBezTo>
                  <a:cubicBezTo>
                    <a:pt x="45155" y="488589"/>
                    <a:pt x="40073" y="480289"/>
                    <a:pt x="35499" y="471481"/>
                  </a:cubicBezTo>
                  <a:cubicBezTo>
                    <a:pt x="25067" y="451119"/>
                    <a:pt x="16832" y="429725"/>
                    <a:pt x="10938" y="407620"/>
                  </a:cubicBezTo>
                  <a:cubicBezTo>
                    <a:pt x="8199" y="397355"/>
                    <a:pt x="5995" y="386954"/>
                    <a:pt x="4331" y="376452"/>
                  </a:cubicBezTo>
                  <a:cubicBezTo>
                    <a:pt x="3146" y="369337"/>
                    <a:pt x="2129" y="362054"/>
                    <a:pt x="1452" y="354770"/>
                  </a:cubicBezTo>
                  <a:cubicBezTo>
                    <a:pt x="-15552" y="176519"/>
                    <a:pt x="115164" y="18240"/>
                    <a:pt x="293413" y="1233"/>
                  </a:cubicBezTo>
                  <a:cubicBezTo>
                    <a:pt x="329998" y="-2256"/>
                    <a:pt x="366910" y="505"/>
                    <a:pt x="402570" y="9381"/>
                  </a:cubicBezTo>
                  <a:cubicBezTo>
                    <a:pt x="431878" y="16800"/>
                    <a:pt x="460033" y="28200"/>
                    <a:pt x="486250" y="43259"/>
                  </a:cubicBezTo>
                  <a:cubicBezTo>
                    <a:pt x="528447" y="67753"/>
                    <a:pt x="564624" y="101377"/>
                    <a:pt x="592119" y="141675"/>
                  </a:cubicBezTo>
                  <a:cubicBezTo>
                    <a:pt x="599163" y="151771"/>
                    <a:pt x="605665" y="162223"/>
                    <a:pt x="611599" y="173013"/>
                  </a:cubicBezTo>
                  <a:cubicBezTo>
                    <a:pt x="618126" y="186530"/>
                    <a:pt x="623785" y="200454"/>
                    <a:pt x="628538" y="214683"/>
                  </a:cubicBezTo>
                  <a:lnTo>
                    <a:pt x="628538" y="214683"/>
                  </a:lnTo>
                  <a:lnTo>
                    <a:pt x="632773" y="227557"/>
                  </a:lnTo>
                  <a:cubicBezTo>
                    <a:pt x="633148" y="229048"/>
                    <a:pt x="633600" y="230521"/>
                    <a:pt x="634128" y="231961"/>
                  </a:cubicBezTo>
                  <a:cubicBezTo>
                    <a:pt x="637982" y="244683"/>
                    <a:pt x="641036" y="257641"/>
                    <a:pt x="643276" y="270752"/>
                  </a:cubicBezTo>
                  <a:close/>
                </a:path>
              </a:pathLst>
            </a:custGeom>
            <a:solidFill>
              <a:srgbClr val="DA40D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29"/>
            <p:cNvSpPr/>
            <p:nvPr/>
          </p:nvSpPr>
          <p:spPr>
            <a:xfrm>
              <a:off x="9051607" y="834630"/>
              <a:ext cx="408910" cy="234680"/>
            </a:xfrm>
            <a:custGeom>
              <a:rect b="b" l="l" r="r" t="t"/>
              <a:pathLst>
                <a:path extrusionOk="0" h="234680" w="408910">
                  <a:moveTo>
                    <a:pt x="408875" y="-231"/>
                  </a:moveTo>
                  <a:cubicBezTo>
                    <a:pt x="359287" y="171921"/>
                    <a:pt x="179531" y="271287"/>
                    <a:pt x="7378" y="221689"/>
                  </a:cubicBezTo>
                  <a:cubicBezTo>
                    <a:pt x="6770" y="221519"/>
                    <a:pt x="6162" y="221350"/>
                    <a:pt x="5554" y="221164"/>
                  </a:cubicBezTo>
                  <a:lnTo>
                    <a:pt x="-36" y="219470"/>
                  </a:lnTo>
                  <a:cubicBezTo>
                    <a:pt x="9450" y="198143"/>
                    <a:pt x="22835" y="178782"/>
                    <a:pt x="39432" y="162385"/>
                  </a:cubicBezTo>
                  <a:cubicBezTo>
                    <a:pt x="68954" y="132877"/>
                    <a:pt x="102485" y="107671"/>
                    <a:pt x="139034" y="87514"/>
                  </a:cubicBezTo>
                  <a:cubicBezTo>
                    <a:pt x="161895" y="75114"/>
                    <a:pt x="185614" y="64358"/>
                    <a:pt x="210009" y="55329"/>
                  </a:cubicBezTo>
                  <a:cubicBezTo>
                    <a:pt x="226949" y="48892"/>
                    <a:pt x="243888" y="43133"/>
                    <a:pt x="262182" y="38390"/>
                  </a:cubicBezTo>
                  <a:cubicBezTo>
                    <a:pt x="302836" y="26025"/>
                    <a:pt x="344337" y="16539"/>
                    <a:pt x="385499" y="6375"/>
                  </a:cubicBezTo>
                  <a:cubicBezTo>
                    <a:pt x="393291" y="4004"/>
                    <a:pt x="401083" y="2141"/>
                    <a:pt x="408875" y="-231"/>
                  </a:cubicBezTo>
                  <a:close/>
                </a:path>
              </a:pathLst>
            </a:custGeom>
            <a:solidFill>
              <a:srgbClr val="D11D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29"/>
            <p:cNvSpPr/>
            <p:nvPr/>
          </p:nvSpPr>
          <p:spPr>
            <a:xfrm>
              <a:off x="8825000" y="440117"/>
              <a:ext cx="214750" cy="336072"/>
            </a:xfrm>
            <a:custGeom>
              <a:rect b="b" l="l" r="r" t="t"/>
              <a:pathLst>
                <a:path extrusionOk="0" h="336072" w="214750">
                  <a:moveTo>
                    <a:pt x="214714" y="-231"/>
                  </a:moveTo>
                  <a:cubicBezTo>
                    <a:pt x="197531" y="56990"/>
                    <a:pt x="173051" y="111754"/>
                    <a:pt x="141876" y="162724"/>
                  </a:cubicBezTo>
                  <a:cubicBezTo>
                    <a:pt x="113249" y="209815"/>
                    <a:pt x="58197" y="297220"/>
                    <a:pt x="1451" y="335842"/>
                  </a:cubicBezTo>
                  <a:cubicBezTo>
                    <a:pt x="-12682" y="188234"/>
                    <a:pt x="75136" y="49841"/>
                    <a:pt x="214714" y="-231"/>
                  </a:cubicBezTo>
                  <a:close/>
                </a:path>
              </a:pathLst>
            </a:custGeom>
            <a:solidFill>
              <a:srgbClr val="DA6D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29"/>
            <p:cNvSpPr/>
            <p:nvPr/>
          </p:nvSpPr>
          <p:spPr>
            <a:xfrm>
              <a:off x="8836311" y="430293"/>
              <a:ext cx="580842" cy="525282"/>
            </a:xfrm>
            <a:custGeom>
              <a:rect b="b" l="l" r="r" t="t"/>
              <a:pathLst>
                <a:path extrusionOk="0" h="525282" w="580842">
                  <a:moveTo>
                    <a:pt x="580807" y="132572"/>
                  </a:moveTo>
                  <a:lnTo>
                    <a:pt x="519487" y="180340"/>
                  </a:lnTo>
                  <a:lnTo>
                    <a:pt x="408536" y="267746"/>
                  </a:lnTo>
                  <a:lnTo>
                    <a:pt x="242871" y="398347"/>
                  </a:lnTo>
                  <a:lnTo>
                    <a:pt x="214583" y="420707"/>
                  </a:lnTo>
                  <a:cubicBezTo>
                    <a:pt x="190529" y="439678"/>
                    <a:pt x="166137" y="458820"/>
                    <a:pt x="141236" y="476775"/>
                  </a:cubicBezTo>
                  <a:cubicBezTo>
                    <a:pt x="117301" y="494307"/>
                    <a:pt x="92359" y="510433"/>
                    <a:pt x="66535" y="525052"/>
                  </a:cubicBezTo>
                  <a:cubicBezTo>
                    <a:pt x="62978" y="520817"/>
                    <a:pt x="59590" y="516751"/>
                    <a:pt x="56202" y="512348"/>
                  </a:cubicBezTo>
                  <a:cubicBezTo>
                    <a:pt x="50104" y="504386"/>
                    <a:pt x="44345" y="496255"/>
                    <a:pt x="39263" y="487617"/>
                  </a:cubicBezTo>
                  <a:cubicBezTo>
                    <a:pt x="34181" y="478977"/>
                    <a:pt x="29099" y="470677"/>
                    <a:pt x="24526" y="461869"/>
                  </a:cubicBezTo>
                  <a:cubicBezTo>
                    <a:pt x="14093" y="441508"/>
                    <a:pt x="5859" y="420114"/>
                    <a:pt x="-36" y="398008"/>
                  </a:cubicBezTo>
                  <a:cubicBezTo>
                    <a:pt x="6909" y="394620"/>
                    <a:pt x="13685" y="391233"/>
                    <a:pt x="20460" y="387506"/>
                  </a:cubicBezTo>
                  <a:cubicBezTo>
                    <a:pt x="139382" y="322375"/>
                    <a:pt x="241912" y="231022"/>
                    <a:pt x="320283" y="120376"/>
                  </a:cubicBezTo>
                  <a:cubicBezTo>
                    <a:pt x="347376" y="82229"/>
                    <a:pt x="371231" y="41897"/>
                    <a:pt x="391597" y="-231"/>
                  </a:cubicBezTo>
                  <a:cubicBezTo>
                    <a:pt x="420905" y="7189"/>
                    <a:pt x="449059" y="18589"/>
                    <a:pt x="475276" y="33647"/>
                  </a:cubicBezTo>
                  <a:cubicBezTo>
                    <a:pt x="517405" y="58328"/>
                    <a:pt x="553467" y="92122"/>
                    <a:pt x="580807" y="132572"/>
                  </a:cubicBezTo>
                  <a:close/>
                </a:path>
              </a:pathLst>
            </a:custGeom>
            <a:solidFill>
              <a:srgbClr val="981F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29"/>
            <p:cNvSpPr/>
            <p:nvPr/>
          </p:nvSpPr>
          <p:spPr>
            <a:xfrm>
              <a:off x="8926427" y="636950"/>
              <a:ext cx="546619" cy="419074"/>
            </a:xfrm>
            <a:custGeom>
              <a:rect b="b" l="l" r="r" t="t"/>
              <a:pathLst>
                <a:path extrusionOk="0" h="419074" w="546619">
                  <a:moveTo>
                    <a:pt x="542186" y="55330"/>
                  </a:moveTo>
                  <a:cubicBezTo>
                    <a:pt x="546736" y="82534"/>
                    <a:pt x="547760" y="110196"/>
                    <a:pt x="545235" y="137654"/>
                  </a:cubicBezTo>
                  <a:cubicBezTo>
                    <a:pt x="508646" y="146632"/>
                    <a:pt x="470872" y="152730"/>
                    <a:pt x="440890" y="174750"/>
                  </a:cubicBezTo>
                  <a:cubicBezTo>
                    <a:pt x="420143" y="192266"/>
                    <a:pt x="402104" y="212762"/>
                    <a:pt x="387362" y="235562"/>
                  </a:cubicBezTo>
                  <a:cubicBezTo>
                    <a:pt x="380586" y="244371"/>
                    <a:pt x="373472" y="253348"/>
                    <a:pt x="365849" y="261479"/>
                  </a:cubicBezTo>
                  <a:cubicBezTo>
                    <a:pt x="315032" y="315515"/>
                    <a:pt x="236096" y="333470"/>
                    <a:pt x="176639" y="378190"/>
                  </a:cubicBezTo>
                  <a:cubicBezTo>
                    <a:pt x="160513" y="390775"/>
                    <a:pt x="145182" y="404360"/>
                    <a:pt x="130734" y="418843"/>
                  </a:cubicBezTo>
                  <a:lnTo>
                    <a:pt x="125144" y="417149"/>
                  </a:lnTo>
                  <a:cubicBezTo>
                    <a:pt x="97329" y="408494"/>
                    <a:pt x="70829" y="396060"/>
                    <a:pt x="46377" y="380222"/>
                  </a:cubicBezTo>
                  <a:cubicBezTo>
                    <a:pt x="31793" y="370838"/>
                    <a:pt x="18023" y="360234"/>
                    <a:pt x="5215" y="348546"/>
                  </a:cubicBezTo>
                  <a:lnTo>
                    <a:pt x="-36" y="343803"/>
                  </a:lnTo>
                  <a:cubicBezTo>
                    <a:pt x="46039" y="313652"/>
                    <a:pt x="105664" y="292986"/>
                    <a:pt x="142930" y="262834"/>
                  </a:cubicBezTo>
                  <a:lnTo>
                    <a:pt x="144286" y="261818"/>
                  </a:lnTo>
                  <a:cubicBezTo>
                    <a:pt x="185448" y="227940"/>
                    <a:pt x="222883" y="185592"/>
                    <a:pt x="273870" y="168991"/>
                  </a:cubicBezTo>
                  <a:cubicBezTo>
                    <a:pt x="300126" y="160352"/>
                    <a:pt x="329430" y="158828"/>
                    <a:pt x="352976" y="144091"/>
                  </a:cubicBezTo>
                  <a:cubicBezTo>
                    <a:pt x="386854" y="123256"/>
                    <a:pt x="399897" y="81416"/>
                    <a:pt x="425136" y="50756"/>
                  </a:cubicBezTo>
                  <a:cubicBezTo>
                    <a:pt x="428368" y="46674"/>
                    <a:pt x="431876" y="42829"/>
                    <a:pt x="435639" y="39237"/>
                  </a:cubicBezTo>
                  <a:cubicBezTo>
                    <a:pt x="445594" y="29887"/>
                    <a:pt x="457046" y="22281"/>
                    <a:pt x="469517" y="16708"/>
                  </a:cubicBezTo>
                  <a:lnTo>
                    <a:pt x="469517" y="16708"/>
                  </a:lnTo>
                  <a:cubicBezTo>
                    <a:pt x="487984" y="8984"/>
                    <a:pt x="507239" y="3309"/>
                    <a:pt x="526941" y="-231"/>
                  </a:cubicBezTo>
                  <a:lnTo>
                    <a:pt x="528465" y="-231"/>
                  </a:lnTo>
                  <a:lnTo>
                    <a:pt x="526941" y="-231"/>
                  </a:lnTo>
                  <a:lnTo>
                    <a:pt x="531175" y="12643"/>
                  </a:lnTo>
                  <a:cubicBezTo>
                    <a:pt x="531550" y="14134"/>
                    <a:pt x="532002" y="15608"/>
                    <a:pt x="532530" y="17047"/>
                  </a:cubicBezTo>
                  <a:cubicBezTo>
                    <a:pt x="536535" y="29599"/>
                    <a:pt x="539760" y="42388"/>
                    <a:pt x="542186" y="55330"/>
                  </a:cubicBezTo>
                  <a:close/>
                </a:path>
              </a:pathLst>
            </a:custGeom>
            <a:solidFill>
              <a:srgbClr val="911E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29"/>
            <p:cNvSpPr/>
            <p:nvPr/>
          </p:nvSpPr>
          <p:spPr>
            <a:xfrm>
              <a:off x="8875610" y="594772"/>
              <a:ext cx="583044" cy="422292"/>
            </a:xfrm>
            <a:custGeom>
              <a:rect b="b" l="l" r="r" t="t"/>
              <a:pathLst>
                <a:path extrusionOk="0" h="422292" w="583044">
                  <a:moveTo>
                    <a:pt x="583009" y="54483"/>
                  </a:moveTo>
                  <a:cubicBezTo>
                    <a:pt x="569441" y="64629"/>
                    <a:pt x="555241" y="73912"/>
                    <a:pt x="540492" y="82263"/>
                  </a:cubicBezTo>
                  <a:cubicBezTo>
                    <a:pt x="512784" y="100337"/>
                    <a:pt x="487113" y="121341"/>
                    <a:pt x="463927" y="144937"/>
                  </a:cubicBezTo>
                  <a:cubicBezTo>
                    <a:pt x="402607" y="204902"/>
                    <a:pt x="348910" y="275030"/>
                    <a:pt x="270990" y="308739"/>
                  </a:cubicBezTo>
                  <a:cubicBezTo>
                    <a:pt x="223730" y="329405"/>
                    <a:pt x="167831" y="336519"/>
                    <a:pt x="132259" y="373785"/>
                  </a:cubicBezTo>
                  <a:cubicBezTo>
                    <a:pt x="124396" y="382628"/>
                    <a:pt x="117259" y="392079"/>
                    <a:pt x="110915" y="402073"/>
                  </a:cubicBezTo>
                  <a:cubicBezTo>
                    <a:pt x="106511" y="408849"/>
                    <a:pt x="101938" y="415625"/>
                    <a:pt x="97195" y="422062"/>
                  </a:cubicBezTo>
                  <a:cubicBezTo>
                    <a:pt x="82610" y="412677"/>
                    <a:pt x="68840" y="402073"/>
                    <a:pt x="56033" y="390385"/>
                  </a:cubicBezTo>
                  <a:lnTo>
                    <a:pt x="50782" y="385642"/>
                  </a:lnTo>
                  <a:cubicBezTo>
                    <a:pt x="42505" y="377868"/>
                    <a:pt x="34645" y="369669"/>
                    <a:pt x="27236" y="361081"/>
                  </a:cubicBezTo>
                  <a:cubicBezTo>
                    <a:pt x="23679" y="356846"/>
                    <a:pt x="20291" y="352781"/>
                    <a:pt x="16903" y="348377"/>
                  </a:cubicBezTo>
                  <a:cubicBezTo>
                    <a:pt x="10805" y="340415"/>
                    <a:pt x="5046" y="332284"/>
                    <a:pt x="-36" y="323646"/>
                  </a:cubicBezTo>
                  <a:cubicBezTo>
                    <a:pt x="18204" y="304284"/>
                    <a:pt x="39705" y="288294"/>
                    <a:pt x="63486" y="276385"/>
                  </a:cubicBezTo>
                  <a:cubicBezTo>
                    <a:pt x="108783" y="257752"/>
                    <a:pt x="155824" y="243676"/>
                    <a:pt x="203911" y="234376"/>
                  </a:cubicBezTo>
                  <a:lnTo>
                    <a:pt x="207130" y="233529"/>
                  </a:lnTo>
                  <a:cubicBezTo>
                    <a:pt x="256343" y="223942"/>
                    <a:pt x="302702" y="203191"/>
                    <a:pt x="342643" y="172887"/>
                  </a:cubicBezTo>
                  <a:cubicBezTo>
                    <a:pt x="381433" y="139009"/>
                    <a:pt x="407350" y="91071"/>
                    <a:pt x="452916" y="68203"/>
                  </a:cubicBezTo>
                  <a:cubicBezTo>
                    <a:pt x="461638" y="64172"/>
                    <a:pt x="470574" y="60598"/>
                    <a:pt x="479680" y="57532"/>
                  </a:cubicBezTo>
                  <a:cubicBezTo>
                    <a:pt x="505258" y="48893"/>
                    <a:pt x="531514" y="41947"/>
                    <a:pt x="547437" y="21112"/>
                  </a:cubicBezTo>
                  <a:cubicBezTo>
                    <a:pt x="552185" y="14286"/>
                    <a:pt x="556484" y="7154"/>
                    <a:pt x="560311" y="-231"/>
                  </a:cubicBezTo>
                  <a:cubicBezTo>
                    <a:pt x="567185" y="13253"/>
                    <a:pt x="573181" y="27177"/>
                    <a:pt x="578266" y="41439"/>
                  </a:cubicBezTo>
                  <a:lnTo>
                    <a:pt x="579791" y="41439"/>
                  </a:lnTo>
                  <a:lnTo>
                    <a:pt x="578266" y="41439"/>
                  </a:lnTo>
                  <a:close/>
                </a:path>
              </a:pathLst>
            </a:custGeom>
            <a:solidFill>
              <a:srgbClr val="DA6D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29"/>
            <p:cNvSpPr/>
            <p:nvPr/>
          </p:nvSpPr>
          <p:spPr>
            <a:xfrm>
              <a:off x="8931678" y="464849"/>
              <a:ext cx="541295" cy="604359"/>
            </a:xfrm>
            <a:custGeom>
              <a:rect b="b" l="l" r="r" t="t"/>
              <a:pathLst>
                <a:path extrusionOk="0" h="604359" w="541295">
                  <a:moveTo>
                    <a:pt x="536935" y="227431"/>
                  </a:moveTo>
                  <a:cubicBezTo>
                    <a:pt x="565919" y="404123"/>
                    <a:pt x="446175" y="570872"/>
                    <a:pt x="269478" y="599855"/>
                  </a:cubicBezTo>
                  <a:cubicBezTo>
                    <a:pt x="221420" y="607731"/>
                    <a:pt x="172203" y="604700"/>
                    <a:pt x="125483" y="590945"/>
                  </a:cubicBezTo>
                  <a:lnTo>
                    <a:pt x="119893" y="589251"/>
                  </a:lnTo>
                  <a:cubicBezTo>
                    <a:pt x="92077" y="580595"/>
                    <a:pt x="65578" y="568162"/>
                    <a:pt x="41126" y="552324"/>
                  </a:cubicBezTo>
                  <a:cubicBezTo>
                    <a:pt x="26542" y="542940"/>
                    <a:pt x="12772" y="532336"/>
                    <a:pt x="-36" y="520648"/>
                  </a:cubicBezTo>
                  <a:cubicBezTo>
                    <a:pt x="18038" y="525509"/>
                    <a:pt x="36358" y="529422"/>
                    <a:pt x="54847" y="532336"/>
                  </a:cubicBezTo>
                  <a:cubicBezTo>
                    <a:pt x="89447" y="538095"/>
                    <a:pt x="124762" y="538095"/>
                    <a:pt x="159361" y="532336"/>
                  </a:cubicBezTo>
                  <a:cubicBezTo>
                    <a:pt x="170030" y="530607"/>
                    <a:pt x="180559" y="528118"/>
                    <a:pt x="190868" y="524882"/>
                  </a:cubicBezTo>
                  <a:cubicBezTo>
                    <a:pt x="246080" y="506216"/>
                    <a:pt x="294490" y="471541"/>
                    <a:pt x="329938" y="425280"/>
                  </a:cubicBezTo>
                  <a:cubicBezTo>
                    <a:pt x="347723" y="402920"/>
                    <a:pt x="363268" y="378867"/>
                    <a:pt x="376352" y="353458"/>
                  </a:cubicBezTo>
                  <a:cubicBezTo>
                    <a:pt x="389297" y="328371"/>
                    <a:pt x="399846" y="302099"/>
                    <a:pt x="407858" y="275030"/>
                  </a:cubicBezTo>
                  <a:cubicBezTo>
                    <a:pt x="412964" y="257854"/>
                    <a:pt x="416982" y="240373"/>
                    <a:pt x="419885" y="222688"/>
                  </a:cubicBezTo>
                  <a:cubicBezTo>
                    <a:pt x="420902" y="216082"/>
                    <a:pt x="421749" y="209475"/>
                    <a:pt x="422596" y="202869"/>
                  </a:cubicBezTo>
                  <a:cubicBezTo>
                    <a:pt x="423442" y="196263"/>
                    <a:pt x="423612" y="192706"/>
                    <a:pt x="423781" y="187624"/>
                  </a:cubicBezTo>
                  <a:cubicBezTo>
                    <a:pt x="424711" y="173920"/>
                    <a:pt x="424711" y="160166"/>
                    <a:pt x="423781" y="146462"/>
                  </a:cubicBezTo>
                  <a:cubicBezTo>
                    <a:pt x="421125" y="94662"/>
                    <a:pt x="405831" y="44302"/>
                    <a:pt x="379231" y="-231"/>
                  </a:cubicBezTo>
                  <a:cubicBezTo>
                    <a:pt x="421430" y="24263"/>
                    <a:pt x="457605" y="57887"/>
                    <a:pt x="485101" y="98186"/>
                  </a:cubicBezTo>
                  <a:cubicBezTo>
                    <a:pt x="492380" y="108315"/>
                    <a:pt x="499110" y="118834"/>
                    <a:pt x="505258" y="129692"/>
                  </a:cubicBezTo>
                  <a:cubicBezTo>
                    <a:pt x="511785" y="143210"/>
                    <a:pt x="517444" y="157134"/>
                    <a:pt x="522198" y="171362"/>
                  </a:cubicBezTo>
                  <a:lnTo>
                    <a:pt x="523722" y="171362"/>
                  </a:lnTo>
                  <a:lnTo>
                    <a:pt x="522198" y="171362"/>
                  </a:lnTo>
                  <a:lnTo>
                    <a:pt x="526432" y="184236"/>
                  </a:lnTo>
                  <a:cubicBezTo>
                    <a:pt x="526807" y="185727"/>
                    <a:pt x="527259" y="187201"/>
                    <a:pt x="527788" y="188640"/>
                  </a:cubicBezTo>
                  <a:cubicBezTo>
                    <a:pt x="531641" y="201362"/>
                    <a:pt x="534695" y="214320"/>
                    <a:pt x="536935" y="227431"/>
                  </a:cubicBezTo>
                  <a:close/>
                </a:path>
              </a:pathLst>
            </a:custGeom>
            <a:solidFill>
              <a:srgbClr val="841BBF">
                <a:alpha val="6588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8" name="Google Shape;2008;p29"/>
            <p:cNvSpPr/>
            <p:nvPr/>
          </p:nvSpPr>
          <p:spPr>
            <a:xfrm>
              <a:off x="8863256" y="453841"/>
              <a:ext cx="425530" cy="437514"/>
            </a:xfrm>
            <a:custGeom>
              <a:rect b="b" l="l" r="r" t="t"/>
              <a:pathLst>
                <a:path extrusionOk="0" h="437514" w="425530">
                  <a:moveTo>
                    <a:pt x="177474" y="41098"/>
                  </a:moveTo>
                  <a:cubicBezTo>
                    <a:pt x="118495" y="74908"/>
                    <a:pt x="69968" y="124319"/>
                    <a:pt x="37218" y="183895"/>
                  </a:cubicBezTo>
                  <a:cubicBezTo>
                    <a:pt x="16100" y="218704"/>
                    <a:pt x="3451" y="257986"/>
                    <a:pt x="291" y="298572"/>
                  </a:cubicBezTo>
                  <a:cubicBezTo>
                    <a:pt x="-2470" y="339582"/>
                    <a:pt x="12378" y="379813"/>
                    <a:pt x="41114" y="409185"/>
                  </a:cubicBezTo>
                  <a:cubicBezTo>
                    <a:pt x="71023" y="438032"/>
                    <a:pt x="115621" y="445435"/>
                    <a:pt x="153251" y="427818"/>
                  </a:cubicBezTo>
                  <a:cubicBezTo>
                    <a:pt x="195429" y="405797"/>
                    <a:pt x="211013" y="354302"/>
                    <a:pt x="219991" y="307550"/>
                  </a:cubicBezTo>
                  <a:cubicBezTo>
                    <a:pt x="228969" y="260798"/>
                    <a:pt x="237777" y="209642"/>
                    <a:pt x="273858" y="178813"/>
                  </a:cubicBezTo>
                  <a:cubicBezTo>
                    <a:pt x="296556" y="159333"/>
                    <a:pt x="326538" y="151541"/>
                    <a:pt x="354488" y="140700"/>
                  </a:cubicBezTo>
                  <a:cubicBezTo>
                    <a:pt x="382437" y="129859"/>
                    <a:pt x="421397" y="108515"/>
                    <a:pt x="425293" y="72943"/>
                  </a:cubicBezTo>
                  <a:cubicBezTo>
                    <a:pt x="427438" y="45688"/>
                    <a:pt x="412262" y="20008"/>
                    <a:pt x="387350" y="8744"/>
                  </a:cubicBezTo>
                  <a:cubicBezTo>
                    <a:pt x="325522" y="-14463"/>
                    <a:pt x="231679" y="11285"/>
                    <a:pt x="177474" y="41098"/>
                  </a:cubicBezTo>
                  <a:close/>
                </a:path>
              </a:pathLst>
            </a:custGeom>
            <a:solidFill>
              <a:srgbClr val="FFFFFF">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9" name="Google Shape;2009;p29"/>
          <p:cNvSpPr/>
          <p:nvPr/>
        </p:nvSpPr>
        <p:spPr>
          <a:xfrm>
            <a:off x="7327274" y="2936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0" name="Google Shape;2010;p29"/>
          <p:cNvSpPr/>
          <p:nvPr/>
        </p:nvSpPr>
        <p:spPr>
          <a:xfrm>
            <a:off x="8510232" y="4721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29"/>
          <p:cNvSpPr/>
          <p:nvPr/>
        </p:nvSpPr>
        <p:spPr>
          <a:xfrm rot="10800000">
            <a:off x="7096418" y="39652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29"/>
          <p:cNvSpPr/>
          <p:nvPr/>
        </p:nvSpPr>
        <p:spPr>
          <a:xfrm>
            <a:off x="9361968" y="263604"/>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3" name="Google Shape;2013;p29"/>
          <p:cNvSpPr/>
          <p:nvPr/>
        </p:nvSpPr>
        <p:spPr>
          <a:xfrm>
            <a:off x="7935734" y="27208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29"/>
          <p:cNvSpPr/>
          <p:nvPr/>
        </p:nvSpPr>
        <p:spPr>
          <a:xfrm>
            <a:off x="9302156" y="61092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5" name="Google Shape;2015;p29"/>
          <p:cNvSpPr/>
          <p:nvPr/>
        </p:nvSpPr>
        <p:spPr>
          <a:xfrm flipH="1">
            <a:off x="10386547" y="79487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29"/>
          <p:cNvSpPr/>
          <p:nvPr/>
        </p:nvSpPr>
        <p:spPr>
          <a:xfrm>
            <a:off x="6354602" y="43504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7" name="Google Shape;2017;p29"/>
          <p:cNvSpPr/>
          <p:nvPr/>
        </p:nvSpPr>
        <p:spPr>
          <a:xfrm>
            <a:off x="-51825" y="269008"/>
            <a:ext cx="10351575" cy="6870343"/>
          </a:xfrm>
          <a:custGeom>
            <a:rect b="b" l="l" r="r" t="t"/>
            <a:pathLst>
              <a:path extrusionOk="0" h="2534199" w="3900207">
                <a:moveTo>
                  <a:pt x="75568" y="2379555"/>
                </a:moveTo>
                <a:cubicBezTo>
                  <a:pt x="1402698" y="2306487"/>
                  <a:pt x="2875478" y="2725964"/>
                  <a:pt x="3688169" y="2422685"/>
                </a:cubicBezTo>
                <a:cubicBezTo>
                  <a:pt x="3690836" y="2414684"/>
                  <a:pt x="3576767" y="2349130"/>
                  <a:pt x="3561030" y="2238979"/>
                </a:cubicBezTo>
                <a:cubicBezTo>
                  <a:pt x="3545293" y="2128828"/>
                  <a:pt x="3537663" y="1950850"/>
                  <a:pt x="3593748" y="1761781"/>
                </a:cubicBezTo>
                <a:cubicBezTo>
                  <a:pt x="3649833" y="1572712"/>
                  <a:pt x="3890674" y="1332669"/>
                  <a:pt x="3897542" y="1104563"/>
                </a:cubicBezTo>
                <a:cubicBezTo>
                  <a:pt x="3904410" y="876457"/>
                  <a:pt x="3918893" y="526448"/>
                  <a:pt x="3634956" y="393143"/>
                </a:cubicBezTo>
                <a:cubicBezTo>
                  <a:pt x="3351019" y="259838"/>
                  <a:pt x="3199268" y="720238"/>
                  <a:pt x="2193920" y="304731"/>
                </a:cubicBezTo>
                <a:cubicBezTo>
                  <a:pt x="1188572" y="-110776"/>
                  <a:pt x="690340" y="-24839"/>
                  <a:pt x="391861" y="116551"/>
                </a:cubicBezTo>
                <a:cubicBezTo>
                  <a:pt x="93383" y="257941"/>
                  <a:pt x="455816" y="906889"/>
                  <a:pt x="403049" y="1153071"/>
                </a:cubicBezTo>
                <a:cubicBezTo>
                  <a:pt x="350282" y="1399253"/>
                  <a:pt x="86691" y="1586405"/>
                  <a:pt x="75261" y="1593644"/>
                </a:cubicBezTo>
                <a:cubicBezTo>
                  <a:pt x="67851" y="1998054"/>
                  <a:pt x="390452" y="1802844"/>
                  <a:pt x="140223" y="2094825"/>
                </a:cubicBezTo>
                <a:cubicBezTo>
                  <a:pt x="151653" y="2110446"/>
                  <a:pt x="-11283" y="2190217"/>
                  <a:pt x="623" y="2205457"/>
                </a:cubicBezTo>
                <a:cubicBezTo>
                  <a:pt x="7005" y="2213648"/>
                  <a:pt x="69472" y="2371554"/>
                  <a:pt x="75568" y="23795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8" name="Google Shape;2018;p29"/>
          <p:cNvSpPr/>
          <p:nvPr/>
        </p:nvSpPr>
        <p:spPr>
          <a:xfrm rot="10800000">
            <a:off x="6123746" y="80220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29"/>
          <p:cNvSpPr/>
          <p:nvPr/>
        </p:nvSpPr>
        <p:spPr>
          <a:xfrm>
            <a:off x="9368486" y="6690302"/>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29"/>
          <p:cNvSpPr/>
          <p:nvPr/>
        </p:nvSpPr>
        <p:spPr>
          <a:xfrm rot="5400000">
            <a:off x="8039254" y="6740785"/>
            <a:ext cx="109849" cy="109849"/>
          </a:xfrm>
          <a:custGeom>
            <a:rect b="b" l="l" r="r" t="t"/>
            <a:pathLst>
              <a:path extrusionOk="0" h="109849" w="109849">
                <a:moveTo>
                  <a:pt x="54343" y="109221"/>
                </a:moveTo>
                <a:cubicBezTo>
                  <a:pt x="48354" y="81749"/>
                  <a:pt x="26890" y="60285"/>
                  <a:pt x="-582" y="54296"/>
                </a:cubicBezTo>
                <a:cubicBezTo>
                  <a:pt x="11931" y="49132"/>
                  <a:pt x="23834" y="42627"/>
                  <a:pt x="34941" y="34895"/>
                </a:cubicBezTo>
                <a:cubicBezTo>
                  <a:pt x="42655" y="23778"/>
                  <a:pt x="49160" y="11875"/>
                  <a:pt x="54343" y="-628"/>
                </a:cubicBezTo>
                <a:cubicBezTo>
                  <a:pt x="60398" y="26815"/>
                  <a:pt x="81824" y="48242"/>
                  <a:pt x="109268" y="54296"/>
                </a:cubicBezTo>
                <a:cubicBezTo>
                  <a:pt x="96792" y="59461"/>
                  <a:pt x="84908" y="65966"/>
                  <a:pt x="73839" y="73698"/>
                </a:cubicBezTo>
                <a:cubicBezTo>
                  <a:pt x="66050" y="84786"/>
                  <a:pt x="59508" y="9669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29"/>
          <p:cNvSpPr/>
          <p:nvPr/>
        </p:nvSpPr>
        <p:spPr>
          <a:xfrm rot="5400000">
            <a:off x="7593786" y="6805101"/>
            <a:ext cx="109943" cy="109849"/>
          </a:xfrm>
          <a:custGeom>
            <a:rect b="b" l="l" r="r" t="t"/>
            <a:pathLst>
              <a:path extrusionOk="0" h="109849" w="109943">
                <a:moveTo>
                  <a:pt x="54343" y="109221"/>
                </a:moveTo>
                <a:cubicBezTo>
                  <a:pt x="49197" y="96699"/>
                  <a:pt x="42693" y="84786"/>
                  <a:pt x="34941" y="73698"/>
                </a:cubicBezTo>
                <a:cubicBezTo>
                  <a:pt x="23834" y="65966"/>
                  <a:pt x="11931" y="59461"/>
                  <a:pt x="-582" y="54296"/>
                </a:cubicBezTo>
                <a:cubicBezTo>
                  <a:pt x="11931" y="49132"/>
                  <a:pt x="23834" y="42627"/>
                  <a:pt x="34941" y="34895"/>
                </a:cubicBezTo>
                <a:cubicBezTo>
                  <a:pt x="42711" y="23816"/>
                  <a:pt x="49216" y="11903"/>
                  <a:pt x="54343" y="-628"/>
                </a:cubicBezTo>
                <a:cubicBezTo>
                  <a:pt x="59508" y="11894"/>
                  <a:pt x="66050" y="23807"/>
                  <a:pt x="73839" y="34895"/>
                </a:cubicBezTo>
                <a:cubicBezTo>
                  <a:pt x="84945" y="42627"/>
                  <a:pt x="96849" y="49132"/>
                  <a:pt x="109362" y="54296"/>
                </a:cubicBezTo>
                <a:cubicBezTo>
                  <a:pt x="81889" y="60323"/>
                  <a:pt x="60417" y="8175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2" name="Google Shape;2022;p29"/>
          <p:cNvSpPr/>
          <p:nvPr/>
        </p:nvSpPr>
        <p:spPr>
          <a:xfrm>
            <a:off x="11122423" y="587569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29"/>
          <p:cNvSpPr/>
          <p:nvPr/>
        </p:nvSpPr>
        <p:spPr>
          <a:xfrm>
            <a:off x="11772606" y="396927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29"/>
          <p:cNvSpPr/>
          <p:nvPr/>
        </p:nvSpPr>
        <p:spPr>
          <a:xfrm rot="10800000">
            <a:off x="10769415" y="6313076"/>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5" name="Google Shape;2025;p29"/>
          <p:cNvSpPr/>
          <p:nvPr/>
        </p:nvSpPr>
        <p:spPr>
          <a:xfrm flipH="1">
            <a:off x="11316153" y="645651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29"/>
          <p:cNvSpPr/>
          <p:nvPr/>
        </p:nvSpPr>
        <p:spPr>
          <a:xfrm>
            <a:off x="10378175" y="672312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7" name="Google Shape;2027;p29"/>
          <p:cNvSpPr/>
          <p:nvPr/>
        </p:nvSpPr>
        <p:spPr>
          <a:xfrm>
            <a:off x="563524" y="5574449"/>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8" name="Google Shape;2028;p29"/>
          <p:cNvSpPr/>
          <p:nvPr/>
        </p:nvSpPr>
        <p:spPr>
          <a:xfrm>
            <a:off x="5886173" y="6675616"/>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9" name="Google Shape;2029;p29"/>
          <p:cNvSpPr/>
          <p:nvPr/>
        </p:nvSpPr>
        <p:spPr>
          <a:xfrm>
            <a:off x="340251" y="5930523"/>
            <a:ext cx="65890" cy="65985"/>
          </a:xfrm>
          <a:custGeom>
            <a:rect b="b" l="l" r="r" t="t"/>
            <a:pathLst>
              <a:path extrusionOk="0" h="65985" w="65890">
                <a:moveTo>
                  <a:pt x="32410" y="65357"/>
                </a:moveTo>
                <a:cubicBezTo>
                  <a:pt x="29290" y="57830"/>
                  <a:pt x="25362" y="50669"/>
                  <a:pt x="20694" y="43986"/>
                </a:cubicBezTo>
                <a:cubicBezTo>
                  <a:pt x="14030" y="39385"/>
                  <a:pt x="6897" y="35485"/>
                  <a:pt x="-582" y="32364"/>
                </a:cubicBezTo>
                <a:cubicBezTo>
                  <a:pt x="6916" y="29281"/>
                  <a:pt x="14049" y="25382"/>
                  <a:pt x="20694" y="20742"/>
                </a:cubicBezTo>
                <a:cubicBezTo>
                  <a:pt x="25362" y="14068"/>
                  <a:pt x="29290" y="6898"/>
                  <a:pt x="32410" y="-628"/>
                </a:cubicBezTo>
                <a:cubicBezTo>
                  <a:pt x="35954" y="15868"/>
                  <a:pt x="48822" y="28775"/>
                  <a:pt x="65309" y="32364"/>
                </a:cubicBezTo>
                <a:cubicBezTo>
                  <a:pt x="57830" y="35485"/>
                  <a:pt x="50697" y="39385"/>
                  <a:pt x="44033" y="43986"/>
                </a:cubicBezTo>
                <a:cubicBezTo>
                  <a:pt x="39384" y="50660"/>
                  <a:pt x="35485" y="57830"/>
                  <a:pt x="32410" y="65357"/>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0" name="Google Shape;2030;p29"/>
          <p:cNvSpPr/>
          <p:nvPr/>
        </p:nvSpPr>
        <p:spPr>
          <a:xfrm>
            <a:off x="488278" y="5032161"/>
            <a:ext cx="109849" cy="109849"/>
          </a:xfrm>
          <a:custGeom>
            <a:rect b="b" l="l" r="r" t="t"/>
            <a:pathLst>
              <a:path extrusionOk="0" h="109849" w="109849">
                <a:moveTo>
                  <a:pt x="54343" y="109221"/>
                </a:moveTo>
                <a:cubicBezTo>
                  <a:pt x="48354" y="81749"/>
                  <a:pt x="26890" y="60285"/>
                  <a:pt x="-582" y="54296"/>
                </a:cubicBezTo>
                <a:cubicBezTo>
                  <a:pt x="11931" y="49132"/>
                  <a:pt x="23834" y="42627"/>
                  <a:pt x="34941" y="34895"/>
                </a:cubicBezTo>
                <a:cubicBezTo>
                  <a:pt x="42655" y="23778"/>
                  <a:pt x="49160" y="11875"/>
                  <a:pt x="54343" y="-628"/>
                </a:cubicBezTo>
                <a:cubicBezTo>
                  <a:pt x="60398" y="26815"/>
                  <a:pt x="81824" y="48242"/>
                  <a:pt x="109268" y="54296"/>
                </a:cubicBezTo>
                <a:cubicBezTo>
                  <a:pt x="96792" y="59461"/>
                  <a:pt x="84908" y="65966"/>
                  <a:pt x="73839" y="73698"/>
                </a:cubicBezTo>
                <a:cubicBezTo>
                  <a:pt x="66050" y="84786"/>
                  <a:pt x="59508" y="9669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29"/>
          <p:cNvSpPr/>
          <p:nvPr/>
        </p:nvSpPr>
        <p:spPr>
          <a:xfrm>
            <a:off x="200876" y="5603318"/>
            <a:ext cx="109943" cy="109849"/>
          </a:xfrm>
          <a:custGeom>
            <a:rect b="b" l="l" r="r" t="t"/>
            <a:pathLst>
              <a:path extrusionOk="0" h="109849" w="109943">
                <a:moveTo>
                  <a:pt x="54343" y="109221"/>
                </a:moveTo>
                <a:cubicBezTo>
                  <a:pt x="49197" y="96699"/>
                  <a:pt x="42693" y="84786"/>
                  <a:pt x="34941" y="73698"/>
                </a:cubicBezTo>
                <a:cubicBezTo>
                  <a:pt x="23834" y="65966"/>
                  <a:pt x="11931" y="59461"/>
                  <a:pt x="-582" y="54296"/>
                </a:cubicBezTo>
                <a:cubicBezTo>
                  <a:pt x="11931" y="49132"/>
                  <a:pt x="23834" y="42627"/>
                  <a:pt x="34941" y="34895"/>
                </a:cubicBezTo>
                <a:cubicBezTo>
                  <a:pt x="42711" y="23816"/>
                  <a:pt x="49216" y="11903"/>
                  <a:pt x="54343" y="-628"/>
                </a:cubicBezTo>
                <a:cubicBezTo>
                  <a:pt x="59508" y="11894"/>
                  <a:pt x="66050" y="23807"/>
                  <a:pt x="73839" y="34895"/>
                </a:cubicBezTo>
                <a:cubicBezTo>
                  <a:pt x="84945" y="42627"/>
                  <a:pt x="96849" y="49132"/>
                  <a:pt x="109362" y="54296"/>
                </a:cubicBezTo>
                <a:cubicBezTo>
                  <a:pt x="81889" y="60323"/>
                  <a:pt x="60417" y="8175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29"/>
          <p:cNvSpPr/>
          <p:nvPr/>
        </p:nvSpPr>
        <p:spPr>
          <a:xfrm>
            <a:off x="404923" y="5753845"/>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29"/>
          <p:cNvSpPr/>
          <p:nvPr/>
        </p:nvSpPr>
        <p:spPr>
          <a:xfrm>
            <a:off x="846944" y="5603318"/>
            <a:ext cx="37116" cy="37022"/>
          </a:xfrm>
          <a:custGeom>
            <a:rect b="b" l="l" r="r" t="t"/>
            <a:pathLst>
              <a:path extrusionOk="0" h="37022" w="37116">
                <a:moveTo>
                  <a:pt x="18164" y="-628"/>
                </a:moveTo>
                <a:cubicBezTo>
                  <a:pt x="16270" y="8829"/>
                  <a:pt x="8875" y="16224"/>
                  <a:pt x="-582" y="18117"/>
                </a:cubicBezTo>
                <a:cubicBezTo>
                  <a:pt x="3617" y="19823"/>
                  <a:pt x="7610" y="21988"/>
                  <a:pt x="11322" y="24585"/>
                </a:cubicBezTo>
                <a:cubicBezTo>
                  <a:pt x="13890" y="28277"/>
                  <a:pt x="16064" y="32242"/>
                  <a:pt x="17789" y="36395"/>
                </a:cubicBezTo>
                <a:cubicBezTo>
                  <a:pt x="19701" y="26947"/>
                  <a:pt x="27087" y="19561"/>
                  <a:pt x="36535" y="17649"/>
                </a:cubicBezTo>
                <a:cubicBezTo>
                  <a:pt x="32383" y="15924"/>
                  <a:pt x="28418" y="13750"/>
                  <a:pt x="24725" y="11182"/>
                </a:cubicBezTo>
                <a:cubicBezTo>
                  <a:pt x="22100" y="7498"/>
                  <a:pt x="19907" y="3543"/>
                  <a:pt x="18164" y="-628"/>
                </a:cubicBezTo>
                <a:close/>
              </a:path>
            </a:pathLst>
          </a:custGeom>
          <a:gradFill>
            <a:gsLst>
              <a:gs pos="0">
                <a:srgbClr val="F13DBE"/>
              </a:gs>
              <a:gs pos="100000">
                <a:srgbClr val="D2088F"/>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4" name="Google Shape;2034;p29"/>
          <p:cNvSpPr/>
          <p:nvPr/>
        </p:nvSpPr>
        <p:spPr>
          <a:xfrm>
            <a:off x="248968" y="6505194"/>
            <a:ext cx="37116" cy="37116"/>
          </a:xfrm>
          <a:custGeom>
            <a:rect b="b" l="l" r="r" t="t"/>
            <a:pathLst>
              <a:path extrusionOk="0" h="37116" w="37116">
                <a:moveTo>
                  <a:pt x="17695" y="-628"/>
                </a:moveTo>
                <a:cubicBezTo>
                  <a:pt x="15989" y="3571"/>
                  <a:pt x="13824" y="7564"/>
                  <a:pt x="11228" y="11275"/>
                </a:cubicBezTo>
                <a:cubicBezTo>
                  <a:pt x="7535" y="13843"/>
                  <a:pt x="3570" y="16018"/>
                  <a:pt x="-582" y="17743"/>
                </a:cubicBezTo>
                <a:cubicBezTo>
                  <a:pt x="8866" y="19655"/>
                  <a:pt x="16252" y="27041"/>
                  <a:pt x="18164" y="36488"/>
                </a:cubicBezTo>
                <a:cubicBezTo>
                  <a:pt x="19889" y="32336"/>
                  <a:pt x="22063" y="28371"/>
                  <a:pt x="24631" y="24678"/>
                </a:cubicBezTo>
                <a:cubicBezTo>
                  <a:pt x="28343" y="22082"/>
                  <a:pt x="32336" y="19917"/>
                  <a:pt x="36535" y="18211"/>
                </a:cubicBezTo>
                <a:cubicBezTo>
                  <a:pt x="27077" y="16318"/>
                  <a:pt x="19682" y="8922"/>
                  <a:pt x="17789" y="-535"/>
                </a:cubicBezTo>
                <a:close/>
              </a:path>
            </a:pathLst>
          </a:custGeom>
          <a:gradFill>
            <a:gsLst>
              <a:gs pos="0">
                <a:srgbClr val="F13DBE"/>
              </a:gs>
              <a:gs pos="100000">
                <a:srgbClr val="D2088F"/>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29"/>
          <p:cNvSpPr/>
          <p:nvPr/>
        </p:nvSpPr>
        <p:spPr>
          <a:xfrm>
            <a:off x="441815" y="2729377"/>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29"/>
          <p:cNvSpPr/>
          <p:nvPr/>
        </p:nvSpPr>
        <p:spPr>
          <a:xfrm>
            <a:off x="1094339" y="611790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29"/>
          <p:cNvSpPr/>
          <p:nvPr/>
        </p:nvSpPr>
        <p:spPr>
          <a:xfrm>
            <a:off x="2277297" y="656066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29"/>
          <p:cNvSpPr/>
          <p:nvPr/>
        </p:nvSpPr>
        <p:spPr>
          <a:xfrm rot="10800000">
            <a:off x="863483" y="648505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29"/>
          <p:cNvSpPr/>
          <p:nvPr/>
        </p:nvSpPr>
        <p:spPr>
          <a:xfrm>
            <a:off x="3129033" y="6352140"/>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0" name="Google Shape;2040;p29"/>
          <p:cNvSpPr/>
          <p:nvPr/>
        </p:nvSpPr>
        <p:spPr>
          <a:xfrm>
            <a:off x="1702799" y="6360624"/>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1" name="Google Shape;2041;p29"/>
          <p:cNvSpPr/>
          <p:nvPr/>
        </p:nvSpPr>
        <p:spPr>
          <a:xfrm>
            <a:off x="3069221" y="6699458"/>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29"/>
          <p:cNvSpPr/>
          <p:nvPr/>
        </p:nvSpPr>
        <p:spPr>
          <a:xfrm>
            <a:off x="3858780" y="66337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3" name="Google Shape;2043;p29"/>
          <p:cNvSpPr txBox="1"/>
          <p:nvPr/>
        </p:nvSpPr>
        <p:spPr>
          <a:xfrm>
            <a:off x="1219120" y="1041450"/>
            <a:ext cx="4385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rgbClr val="7030A0"/>
                </a:solidFill>
                <a:latin typeface="Josefin Sans SemiBold"/>
                <a:ea typeface="Josefin Sans SemiBold"/>
                <a:cs typeface="Josefin Sans SemiBold"/>
                <a:sym typeface="Josefin Sans SemiBold"/>
              </a:rPr>
              <a:t>Key Features Used</a:t>
            </a:r>
            <a:endParaRPr/>
          </a:p>
        </p:txBody>
      </p:sp>
      <p:grpSp>
        <p:nvGrpSpPr>
          <p:cNvPr descr="Planet outline" id="2044" name="Google Shape;2044;p29"/>
          <p:cNvGrpSpPr/>
          <p:nvPr/>
        </p:nvGrpSpPr>
        <p:grpSpPr>
          <a:xfrm>
            <a:off x="2585302" y="2336193"/>
            <a:ext cx="673771" cy="369333"/>
            <a:chOff x="-1552185" y="4376111"/>
            <a:chExt cx="834000" cy="457164"/>
          </a:xfrm>
        </p:grpSpPr>
        <p:sp>
          <p:nvSpPr>
            <p:cNvPr id="2045" name="Google Shape;2045;p29"/>
            <p:cNvSpPr/>
            <p:nvPr/>
          </p:nvSpPr>
          <p:spPr>
            <a:xfrm>
              <a:off x="-1291089" y="4618816"/>
              <a:ext cx="380914" cy="214459"/>
            </a:xfrm>
            <a:custGeom>
              <a:rect b="b" l="l" r="r" t="t"/>
              <a:pathLst>
                <a:path extrusionOk="0" h="214459" w="380914">
                  <a:moveTo>
                    <a:pt x="152791" y="195405"/>
                  </a:moveTo>
                  <a:cubicBezTo>
                    <a:pt x="104987" y="195441"/>
                    <a:pt x="58625" y="179040"/>
                    <a:pt x="21479" y="148952"/>
                  </a:cubicBezTo>
                  <a:cubicBezTo>
                    <a:pt x="14259" y="151257"/>
                    <a:pt x="7058" y="153553"/>
                    <a:pt x="0" y="155715"/>
                  </a:cubicBezTo>
                  <a:cubicBezTo>
                    <a:pt x="93710" y="240171"/>
                    <a:pt x="238142" y="232670"/>
                    <a:pt x="322598" y="138961"/>
                  </a:cubicBezTo>
                  <a:cubicBezTo>
                    <a:pt x="357197" y="100572"/>
                    <a:pt x="377756" y="51584"/>
                    <a:pt x="380914" y="0"/>
                  </a:cubicBezTo>
                  <a:cubicBezTo>
                    <a:pt x="374330" y="3398"/>
                    <a:pt x="367662" y="6804"/>
                    <a:pt x="360912" y="10220"/>
                  </a:cubicBezTo>
                  <a:cubicBezTo>
                    <a:pt x="348438" y="115743"/>
                    <a:pt x="259048" y="195282"/>
                    <a:pt x="152791" y="19540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29"/>
            <p:cNvSpPr/>
            <p:nvPr/>
          </p:nvSpPr>
          <p:spPr>
            <a:xfrm>
              <a:off x="-1552185" y="4376111"/>
              <a:ext cx="834000" cy="425014"/>
            </a:xfrm>
            <a:custGeom>
              <a:rect b="b" l="l" r="r" t="t"/>
              <a:pathLst>
                <a:path extrusionOk="0" h="425014" w="834000">
                  <a:moveTo>
                    <a:pt x="831892" y="62092"/>
                  </a:moveTo>
                  <a:cubicBezTo>
                    <a:pt x="815251" y="21821"/>
                    <a:pt x="690483" y="50177"/>
                    <a:pt x="588566" y="81142"/>
                  </a:cubicBezTo>
                  <a:cubicBezTo>
                    <a:pt x="507124" y="-15331"/>
                    <a:pt x="362897" y="-27515"/>
                    <a:pt x="266425" y="53926"/>
                  </a:cubicBezTo>
                  <a:cubicBezTo>
                    <a:pt x="214984" y="97351"/>
                    <a:pt x="185300" y="161242"/>
                    <a:pt x="185287" y="228561"/>
                  </a:cubicBezTo>
                  <a:cubicBezTo>
                    <a:pt x="185287" y="234971"/>
                    <a:pt x="185649" y="241296"/>
                    <a:pt x="186173" y="247611"/>
                  </a:cubicBezTo>
                  <a:cubicBezTo>
                    <a:pt x="92771" y="297331"/>
                    <a:pt x="-14871" y="364987"/>
                    <a:pt x="1702" y="405116"/>
                  </a:cubicBezTo>
                  <a:cubicBezTo>
                    <a:pt x="4160" y="411050"/>
                    <a:pt x="9913" y="425014"/>
                    <a:pt x="52566" y="425014"/>
                  </a:cubicBezTo>
                  <a:cubicBezTo>
                    <a:pt x="86117" y="423886"/>
                    <a:pt x="119453" y="419183"/>
                    <a:pt x="152007" y="410984"/>
                  </a:cubicBezTo>
                  <a:cubicBezTo>
                    <a:pt x="253598" y="386130"/>
                    <a:pt x="353017" y="353111"/>
                    <a:pt x="449291" y="312248"/>
                  </a:cubicBezTo>
                  <a:cubicBezTo>
                    <a:pt x="546332" y="273242"/>
                    <a:pt x="640065" y="226462"/>
                    <a:pt x="729574" y="172363"/>
                  </a:cubicBezTo>
                  <a:cubicBezTo>
                    <a:pt x="846903" y="98440"/>
                    <a:pt x="835606" y="71084"/>
                    <a:pt x="831892" y="62092"/>
                  </a:cubicBezTo>
                  <a:close/>
                  <a:moveTo>
                    <a:pt x="399457" y="19497"/>
                  </a:moveTo>
                  <a:cubicBezTo>
                    <a:pt x="493780" y="13120"/>
                    <a:pt x="580701" y="70660"/>
                    <a:pt x="611674" y="159981"/>
                  </a:cubicBezTo>
                  <a:cubicBezTo>
                    <a:pt x="564487" y="185117"/>
                    <a:pt x="502222" y="215283"/>
                    <a:pt x="422783" y="248106"/>
                  </a:cubicBezTo>
                  <a:cubicBezTo>
                    <a:pt x="342516" y="281272"/>
                    <a:pt x="276575" y="303989"/>
                    <a:pt x="225187" y="319544"/>
                  </a:cubicBezTo>
                  <a:cubicBezTo>
                    <a:pt x="174882" y="215422"/>
                    <a:pt x="218509" y="90235"/>
                    <a:pt x="322630" y="39931"/>
                  </a:cubicBezTo>
                  <a:cubicBezTo>
                    <a:pt x="346716" y="28294"/>
                    <a:pt x="372808" y="21380"/>
                    <a:pt x="399495" y="19563"/>
                  </a:cubicBezTo>
                  <a:close/>
                  <a:moveTo>
                    <a:pt x="628695" y="150770"/>
                  </a:moveTo>
                  <a:cubicBezTo>
                    <a:pt x="627742" y="148046"/>
                    <a:pt x="626790" y="145274"/>
                    <a:pt x="625752" y="142607"/>
                  </a:cubicBezTo>
                  <a:cubicBezTo>
                    <a:pt x="637220" y="139286"/>
                    <a:pt x="648332" y="136213"/>
                    <a:pt x="659089" y="133387"/>
                  </a:cubicBezTo>
                  <a:cubicBezTo>
                    <a:pt x="659451" y="133292"/>
                    <a:pt x="659489" y="133387"/>
                    <a:pt x="659165" y="133559"/>
                  </a:cubicBezTo>
                  <a:cubicBezTo>
                    <a:pt x="649952" y="138912"/>
                    <a:pt x="639794" y="144649"/>
                    <a:pt x="628695" y="150770"/>
                  </a:cubicBezTo>
                  <a:close/>
                  <a:moveTo>
                    <a:pt x="206690" y="324944"/>
                  </a:moveTo>
                  <a:cubicBezTo>
                    <a:pt x="195107" y="328278"/>
                    <a:pt x="184382" y="331234"/>
                    <a:pt x="174514" y="333812"/>
                  </a:cubicBezTo>
                  <a:cubicBezTo>
                    <a:pt x="174152" y="333907"/>
                    <a:pt x="174124" y="333812"/>
                    <a:pt x="174447" y="333641"/>
                  </a:cubicBezTo>
                  <a:cubicBezTo>
                    <a:pt x="183639" y="328288"/>
                    <a:pt x="193297" y="322839"/>
                    <a:pt x="203318" y="317324"/>
                  </a:cubicBezTo>
                  <a:cubicBezTo>
                    <a:pt x="204404" y="319887"/>
                    <a:pt x="205518" y="322430"/>
                    <a:pt x="206690" y="324944"/>
                  </a:cubicBezTo>
                  <a:close/>
                  <a:moveTo>
                    <a:pt x="719420" y="156219"/>
                  </a:moveTo>
                  <a:cubicBezTo>
                    <a:pt x="630828" y="209749"/>
                    <a:pt x="538058" y="256039"/>
                    <a:pt x="442014" y="294636"/>
                  </a:cubicBezTo>
                  <a:cubicBezTo>
                    <a:pt x="346740" y="335089"/>
                    <a:pt x="248354" y="367781"/>
                    <a:pt x="147816" y="392391"/>
                  </a:cubicBezTo>
                  <a:cubicBezTo>
                    <a:pt x="53223" y="413708"/>
                    <a:pt x="22381" y="405269"/>
                    <a:pt x="19314" y="397830"/>
                  </a:cubicBezTo>
                  <a:cubicBezTo>
                    <a:pt x="14180" y="385447"/>
                    <a:pt x="55956" y="339318"/>
                    <a:pt x="188725" y="267823"/>
                  </a:cubicBezTo>
                  <a:cubicBezTo>
                    <a:pt x="190584" y="278474"/>
                    <a:pt x="193200" y="288978"/>
                    <a:pt x="196555" y="299255"/>
                  </a:cubicBezTo>
                  <a:lnTo>
                    <a:pt x="195974" y="299589"/>
                  </a:lnTo>
                  <a:cubicBezTo>
                    <a:pt x="166446" y="315781"/>
                    <a:pt x="140053" y="331507"/>
                    <a:pt x="117640" y="346261"/>
                  </a:cubicBezTo>
                  <a:cubicBezTo>
                    <a:pt x="112895" y="349308"/>
                    <a:pt x="111519" y="355625"/>
                    <a:pt x="114566" y="360371"/>
                  </a:cubicBezTo>
                  <a:cubicBezTo>
                    <a:pt x="116458" y="363318"/>
                    <a:pt x="119729" y="365089"/>
                    <a:pt x="123232" y="365064"/>
                  </a:cubicBezTo>
                  <a:cubicBezTo>
                    <a:pt x="123926" y="365065"/>
                    <a:pt x="124618" y="364994"/>
                    <a:pt x="125298" y="364854"/>
                  </a:cubicBezTo>
                  <a:cubicBezTo>
                    <a:pt x="172723" y="355234"/>
                    <a:pt x="275365" y="329535"/>
                    <a:pt x="430098" y="265613"/>
                  </a:cubicBezTo>
                  <a:cubicBezTo>
                    <a:pt x="584832" y="201691"/>
                    <a:pt x="675634" y="147503"/>
                    <a:pt x="716029" y="120833"/>
                  </a:cubicBezTo>
                  <a:cubicBezTo>
                    <a:pt x="720768" y="117767"/>
                    <a:pt x="722125" y="111440"/>
                    <a:pt x="719058" y="106700"/>
                  </a:cubicBezTo>
                  <a:cubicBezTo>
                    <a:pt x="716752" y="103137"/>
                    <a:pt x="712483" y="101369"/>
                    <a:pt x="708333" y="102259"/>
                  </a:cubicBezTo>
                  <a:cubicBezTo>
                    <a:pt x="682073" y="107593"/>
                    <a:pt x="652402" y="115032"/>
                    <a:pt x="620637" y="124262"/>
                  </a:cubicBezTo>
                  <a:lnTo>
                    <a:pt x="617684" y="124948"/>
                  </a:lnTo>
                  <a:cubicBezTo>
                    <a:pt x="612798" y="115358"/>
                    <a:pt x="607237" y="106127"/>
                    <a:pt x="601044" y="97325"/>
                  </a:cubicBezTo>
                  <a:cubicBezTo>
                    <a:pt x="746509" y="53834"/>
                    <a:pt x="809174" y="56873"/>
                    <a:pt x="814327" y="69351"/>
                  </a:cubicBezTo>
                  <a:cubicBezTo>
                    <a:pt x="817356" y="76809"/>
                    <a:pt x="801488" y="104536"/>
                    <a:pt x="719420" y="15621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Rocket outline" id="2047" name="Google Shape;2047;p29"/>
          <p:cNvGrpSpPr/>
          <p:nvPr/>
        </p:nvGrpSpPr>
        <p:grpSpPr>
          <a:xfrm>
            <a:off x="5245462" y="2273938"/>
            <a:ext cx="505466" cy="503715"/>
            <a:chOff x="-2545519" y="5486108"/>
            <a:chExt cx="786285" cy="783561"/>
          </a:xfrm>
        </p:grpSpPr>
        <p:sp>
          <p:nvSpPr>
            <p:cNvPr id="2048" name="Google Shape;2048;p29"/>
            <p:cNvSpPr/>
            <p:nvPr/>
          </p:nvSpPr>
          <p:spPr>
            <a:xfrm>
              <a:off x="-2545519" y="5747853"/>
              <a:ext cx="254831" cy="241274"/>
            </a:xfrm>
            <a:custGeom>
              <a:rect b="b" l="l" r="r" t="t"/>
              <a:pathLst>
                <a:path extrusionOk="0" h="241274" w="254831">
                  <a:moveTo>
                    <a:pt x="192377" y="189430"/>
                  </a:moveTo>
                  <a:lnTo>
                    <a:pt x="50330" y="221568"/>
                  </a:lnTo>
                  <a:cubicBezTo>
                    <a:pt x="39225" y="224194"/>
                    <a:pt x="27763" y="218891"/>
                    <a:pt x="22574" y="208728"/>
                  </a:cubicBezTo>
                  <a:cubicBezTo>
                    <a:pt x="16728" y="198607"/>
                    <a:pt x="18441" y="185816"/>
                    <a:pt x="26746" y="177591"/>
                  </a:cubicBezTo>
                  <a:lnTo>
                    <a:pt x="177870" y="26458"/>
                  </a:lnTo>
                  <a:cubicBezTo>
                    <a:pt x="185439" y="19420"/>
                    <a:pt x="196296" y="17176"/>
                    <a:pt x="206035" y="20638"/>
                  </a:cubicBezTo>
                  <a:lnTo>
                    <a:pt x="245755" y="36440"/>
                  </a:lnTo>
                  <a:cubicBezTo>
                    <a:pt x="248612" y="30830"/>
                    <a:pt x="251727" y="25181"/>
                    <a:pt x="254832" y="19542"/>
                  </a:cubicBezTo>
                  <a:lnTo>
                    <a:pt x="212760" y="2817"/>
                  </a:lnTo>
                  <a:cubicBezTo>
                    <a:pt x="196179" y="-3211"/>
                    <a:pt x="177618" y="600"/>
                    <a:pt x="164754" y="12675"/>
                  </a:cubicBezTo>
                  <a:lnTo>
                    <a:pt x="13307" y="164122"/>
                  </a:lnTo>
                  <a:cubicBezTo>
                    <a:pt x="-1127" y="178264"/>
                    <a:pt x="-4170" y="200376"/>
                    <a:pt x="5906" y="217891"/>
                  </a:cubicBezTo>
                  <a:cubicBezTo>
                    <a:pt x="13432" y="232242"/>
                    <a:pt x="28287" y="241244"/>
                    <a:pt x="44491" y="241275"/>
                  </a:cubicBezTo>
                  <a:cubicBezTo>
                    <a:pt x="47868" y="241267"/>
                    <a:pt x="51234" y="240893"/>
                    <a:pt x="54531" y="240160"/>
                  </a:cubicBezTo>
                  <a:lnTo>
                    <a:pt x="188538" y="209842"/>
                  </a:lnTo>
                  <a:cubicBezTo>
                    <a:pt x="189643" y="203299"/>
                    <a:pt x="190910" y="196574"/>
                    <a:pt x="192377" y="18943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49" name="Google Shape;2049;p29"/>
            <p:cNvSpPr/>
            <p:nvPr/>
          </p:nvSpPr>
          <p:spPr>
            <a:xfrm>
              <a:off x="-2265492" y="6006835"/>
              <a:ext cx="241754" cy="262834"/>
            </a:xfrm>
            <a:custGeom>
              <a:rect b="b" l="l" r="r" t="t"/>
              <a:pathLst>
                <a:path extrusionOk="0" h="262834" w="241754">
                  <a:moveTo>
                    <a:pt x="219312" y="0"/>
                  </a:moveTo>
                  <a:cubicBezTo>
                    <a:pt x="213673" y="3134"/>
                    <a:pt x="208044" y="6220"/>
                    <a:pt x="202405" y="9106"/>
                  </a:cubicBezTo>
                  <a:lnTo>
                    <a:pt x="220817" y="56598"/>
                  </a:lnTo>
                  <a:cubicBezTo>
                    <a:pt x="224711" y="66090"/>
                    <a:pt x="222500" y="76993"/>
                    <a:pt x="215216" y="84220"/>
                  </a:cubicBezTo>
                  <a:lnTo>
                    <a:pt x="63769" y="235668"/>
                  </a:lnTo>
                  <a:cubicBezTo>
                    <a:pt x="53826" y="245971"/>
                    <a:pt x="37412" y="246263"/>
                    <a:pt x="27108" y="236319"/>
                  </a:cubicBezTo>
                  <a:cubicBezTo>
                    <a:pt x="20614" y="230052"/>
                    <a:pt x="17846" y="220857"/>
                    <a:pt x="19802" y="212046"/>
                  </a:cubicBezTo>
                  <a:lnTo>
                    <a:pt x="52510" y="62055"/>
                  </a:lnTo>
                  <a:cubicBezTo>
                    <a:pt x="45595" y="63535"/>
                    <a:pt x="38804" y="64872"/>
                    <a:pt x="32136" y="66065"/>
                  </a:cubicBezTo>
                  <a:lnTo>
                    <a:pt x="1199" y="207988"/>
                  </a:lnTo>
                  <a:cubicBezTo>
                    <a:pt x="-3448" y="227529"/>
                    <a:pt x="5711" y="247741"/>
                    <a:pt x="23469" y="257127"/>
                  </a:cubicBezTo>
                  <a:cubicBezTo>
                    <a:pt x="41106" y="267060"/>
                    <a:pt x="63231" y="263788"/>
                    <a:pt x="77237" y="249174"/>
                  </a:cubicBezTo>
                  <a:lnTo>
                    <a:pt x="228685" y="97726"/>
                  </a:lnTo>
                  <a:cubicBezTo>
                    <a:pt x="241376" y="85076"/>
                    <a:pt x="245229" y="66044"/>
                    <a:pt x="238458" y="49454"/>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29"/>
            <p:cNvSpPr/>
            <p:nvPr/>
          </p:nvSpPr>
          <p:spPr>
            <a:xfrm>
              <a:off x="-2343122" y="5486108"/>
              <a:ext cx="583888" cy="574067"/>
            </a:xfrm>
            <a:custGeom>
              <a:rect b="b" l="l" r="r" t="t"/>
              <a:pathLst>
                <a:path extrusionOk="0" h="574067" w="583888">
                  <a:moveTo>
                    <a:pt x="576825" y="7721"/>
                  </a:moveTo>
                  <a:cubicBezTo>
                    <a:pt x="563985" y="-5109"/>
                    <a:pt x="515741" y="-1938"/>
                    <a:pt x="433454" y="17151"/>
                  </a:cubicBezTo>
                  <a:cubicBezTo>
                    <a:pt x="413052" y="21913"/>
                    <a:pt x="392344" y="27790"/>
                    <a:pt x="370151" y="35181"/>
                  </a:cubicBezTo>
                  <a:lnTo>
                    <a:pt x="344567" y="43754"/>
                  </a:lnTo>
                  <a:cubicBezTo>
                    <a:pt x="275184" y="73098"/>
                    <a:pt x="212295" y="115884"/>
                    <a:pt x="159525" y="169646"/>
                  </a:cubicBezTo>
                  <a:cubicBezTo>
                    <a:pt x="42367" y="286746"/>
                    <a:pt x="9658" y="429288"/>
                    <a:pt x="562" y="503840"/>
                  </a:cubicBezTo>
                  <a:lnTo>
                    <a:pt x="0" y="508450"/>
                  </a:lnTo>
                  <a:lnTo>
                    <a:pt x="65618" y="574068"/>
                  </a:lnTo>
                  <a:lnTo>
                    <a:pt x="70228" y="573506"/>
                  </a:lnTo>
                  <a:cubicBezTo>
                    <a:pt x="162277" y="562276"/>
                    <a:pt x="295142" y="525757"/>
                    <a:pt x="405375" y="415524"/>
                  </a:cubicBezTo>
                  <a:cubicBezTo>
                    <a:pt x="459321" y="363084"/>
                    <a:pt x="502187" y="300344"/>
                    <a:pt x="531428" y="231025"/>
                  </a:cubicBezTo>
                  <a:lnTo>
                    <a:pt x="542011" y="201497"/>
                  </a:lnTo>
                  <a:cubicBezTo>
                    <a:pt x="546868" y="187953"/>
                    <a:pt x="551259" y="173875"/>
                    <a:pt x="555079" y="159721"/>
                  </a:cubicBezTo>
                  <a:lnTo>
                    <a:pt x="560556" y="139499"/>
                  </a:lnTo>
                  <a:cubicBezTo>
                    <a:pt x="581482" y="62490"/>
                    <a:pt x="591741" y="21637"/>
                    <a:pt x="576825" y="7721"/>
                  </a:cubicBezTo>
                  <a:close/>
                  <a:moveTo>
                    <a:pt x="513636" y="224224"/>
                  </a:moveTo>
                  <a:cubicBezTo>
                    <a:pt x="485358" y="291037"/>
                    <a:pt x="443976" y="351506"/>
                    <a:pt x="391935" y="402056"/>
                  </a:cubicBezTo>
                  <a:cubicBezTo>
                    <a:pt x="287350" y="506640"/>
                    <a:pt x="161430" y="542502"/>
                    <a:pt x="72542" y="554018"/>
                  </a:cubicBezTo>
                  <a:lnTo>
                    <a:pt x="20088" y="501554"/>
                  </a:lnTo>
                  <a:cubicBezTo>
                    <a:pt x="29613" y="428307"/>
                    <a:pt x="62284" y="293823"/>
                    <a:pt x="172993" y="183114"/>
                  </a:cubicBezTo>
                  <a:cubicBezTo>
                    <a:pt x="223810" y="131278"/>
                    <a:pt x="284359" y="89983"/>
                    <a:pt x="351168" y="61594"/>
                  </a:cubicBezTo>
                  <a:lnTo>
                    <a:pt x="376180" y="53260"/>
                  </a:lnTo>
                  <a:cubicBezTo>
                    <a:pt x="384381" y="50526"/>
                    <a:pt x="392373" y="48059"/>
                    <a:pt x="400164" y="45735"/>
                  </a:cubicBezTo>
                  <a:cubicBezTo>
                    <a:pt x="426467" y="60825"/>
                    <a:pt x="450692" y="79274"/>
                    <a:pt x="472230" y="100618"/>
                  </a:cubicBezTo>
                  <a:cubicBezTo>
                    <a:pt x="494881" y="123392"/>
                    <a:pt x="514332" y="149139"/>
                    <a:pt x="530047" y="177152"/>
                  </a:cubicBezTo>
                  <a:cubicBezTo>
                    <a:pt x="528142" y="183200"/>
                    <a:pt x="526152" y="189201"/>
                    <a:pt x="524046" y="195078"/>
                  </a:cubicBezTo>
                  <a:close/>
                  <a:moveTo>
                    <a:pt x="542211" y="134508"/>
                  </a:moveTo>
                  <a:lnTo>
                    <a:pt x="537448" y="152053"/>
                  </a:lnTo>
                  <a:cubicBezTo>
                    <a:pt x="522524" y="128670"/>
                    <a:pt x="505189" y="106916"/>
                    <a:pt x="485727" y="87150"/>
                  </a:cubicBezTo>
                  <a:cubicBezTo>
                    <a:pt x="467313" y="69066"/>
                    <a:pt x="447159" y="52842"/>
                    <a:pt x="425558" y="38715"/>
                  </a:cubicBezTo>
                  <a:cubicBezTo>
                    <a:pt x="429644" y="37677"/>
                    <a:pt x="433730" y="36648"/>
                    <a:pt x="437788" y="35705"/>
                  </a:cubicBezTo>
                  <a:cubicBezTo>
                    <a:pt x="518398" y="16998"/>
                    <a:pt x="557670" y="16931"/>
                    <a:pt x="563470" y="21294"/>
                  </a:cubicBezTo>
                  <a:cubicBezTo>
                    <a:pt x="570433" y="30648"/>
                    <a:pt x="554098" y="90655"/>
                    <a:pt x="542173" y="13447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29"/>
            <p:cNvSpPr/>
            <p:nvPr/>
          </p:nvSpPr>
          <p:spPr>
            <a:xfrm>
              <a:off x="-2454525" y="6017183"/>
              <a:ext cx="154428" cy="155014"/>
            </a:xfrm>
            <a:custGeom>
              <a:rect b="b" l="l" r="r" t="t"/>
              <a:pathLst>
                <a:path extrusionOk="0" h="155014" w="154428">
                  <a:moveTo>
                    <a:pt x="137483" y="34096"/>
                  </a:moveTo>
                  <a:cubicBezTo>
                    <a:pt x="133773" y="32148"/>
                    <a:pt x="130291" y="29793"/>
                    <a:pt x="127101" y="27076"/>
                  </a:cubicBezTo>
                  <a:cubicBezTo>
                    <a:pt x="124125" y="23805"/>
                    <a:pt x="121546" y="20196"/>
                    <a:pt x="119414" y="16322"/>
                  </a:cubicBezTo>
                  <a:cubicBezTo>
                    <a:pt x="115156" y="9274"/>
                    <a:pt x="110327" y="1282"/>
                    <a:pt x="100640" y="130"/>
                  </a:cubicBezTo>
                  <a:cubicBezTo>
                    <a:pt x="91744" y="-899"/>
                    <a:pt x="82543" y="4130"/>
                    <a:pt x="68970" y="17694"/>
                  </a:cubicBezTo>
                  <a:cubicBezTo>
                    <a:pt x="49310" y="37353"/>
                    <a:pt x="-19146" y="123364"/>
                    <a:pt x="5152" y="149272"/>
                  </a:cubicBezTo>
                  <a:cubicBezTo>
                    <a:pt x="9278" y="153213"/>
                    <a:pt x="14846" y="155279"/>
                    <a:pt x="20545" y="154987"/>
                  </a:cubicBezTo>
                  <a:cubicBezTo>
                    <a:pt x="32289" y="154987"/>
                    <a:pt x="48567" y="148805"/>
                    <a:pt x="69694" y="136385"/>
                  </a:cubicBezTo>
                  <a:cubicBezTo>
                    <a:pt x="93971" y="122031"/>
                    <a:pt x="116499" y="104908"/>
                    <a:pt x="136826" y="85359"/>
                  </a:cubicBezTo>
                  <a:cubicBezTo>
                    <a:pt x="150294" y="71491"/>
                    <a:pt x="155504" y="61747"/>
                    <a:pt x="154247" y="52774"/>
                  </a:cubicBezTo>
                  <a:cubicBezTo>
                    <a:pt x="152875" y="42944"/>
                    <a:pt x="144703" y="38249"/>
                    <a:pt x="137483" y="34096"/>
                  </a:cubicBezTo>
                  <a:close/>
                  <a:moveTo>
                    <a:pt x="123291" y="71958"/>
                  </a:moveTo>
                  <a:cubicBezTo>
                    <a:pt x="87934" y="107314"/>
                    <a:pt x="28831" y="141071"/>
                    <a:pt x="19049" y="136251"/>
                  </a:cubicBezTo>
                  <a:cubicBezTo>
                    <a:pt x="13896" y="125555"/>
                    <a:pt x="48491" y="65109"/>
                    <a:pt x="82467" y="31133"/>
                  </a:cubicBezTo>
                  <a:cubicBezTo>
                    <a:pt x="86717" y="26007"/>
                    <a:pt x="92005" y="21839"/>
                    <a:pt x="97983" y="18903"/>
                  </a:cubicBezTo>
                  <a:cubicBezTo>
                    <a:pt x="100017" y="21085"/>
                    <a:pt x="101750" y="23530"/>
                    <a:pt x="103136" y="26171"/>
                  </a:cubicBezTo>
                  <a:cubicBezTo>
                    <a:pt x="106066" y="31421"/>
                    <a:pt x="109637" y="36288"/>
                    <a:pt x="113766" y="40658"/>
                  </a:cubicBezTo>
                  <a:lnTo>
                    <a:pt x="113985" y="40877"/>
                  </a:lnTo>
                  <a:cubicBezTo>
                    <a:pt x="118263" y="44668"/>
                    <a:pt x="122976" y="47935"/>
                    <a:pt x="128025" y="50612"/>
                  </a:cubicBezTo>
                  <a:cubicBezTo>
                    <a:pt x="130617" y="51962"/>
                    <a:pt x="133086" y="53532"/>
                    <a:pt x="135407" y="55308"/>
                  </a:cubicBezTo>
                  <a:cubicBezTo>
                    <a:pt x="135378" y="55479"/>
                    <a:pt x="135264" y="59585"/>
                    <a:pt x="123291" y="71958"/>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29"/>
            <p:cNvSpPr/>
            <p:nvPr/>
          </p:nvSpPr>
          <p:spPr>
            <a:xfrm>
              <a:off x="-2053814" y="5637212"/>
              <a:ext cx="133651" cy="133086"/>
            </a:xfrm>
            <a:custGeom>
              <a:rect b="b" l="l" r="r" t="t"/>
              <a:pathLst>
                <a:path extrusionOk="0" h="133086" w="133651">
                  <a:moveTo>
                    <a:pt x="19588" y="19637"/>
                  </a:moveTo>
                  <a:cubicBezTo>
                    <a:pt x="-6413" y="45474"/>
                    <a:pt x="-6546" y="87497"/>
                    <a:pt x="19291" y="113498"/>
                  </a:cubicBezTo>
                  <a:cubicBezTo>
                    <a:pt x="31977" y="126264"/>
                    <a:pt x="49303" y="133331"/>
                    <a:pt x="67299" y="133080"/>
                  </a:cubicBezTo>
                  <a:cubicBezTo>
                    <a:pt x="84845" y="133178"/>
                    <a:pt x="101708" y="126285"/>
                    <a:pt x="114162" y="113925"/>
                  </a:cubicBezTo>
                  <a:cubicBezTo>
                    <a:pt x="140201" y="87809"/>
                    <a:pt x="140139" y="45529"/>
                    <a:pt x="114024" y="19489"/>
                  </a:cubicBezTo>
                  <a:cubicBezTo>
                    <a:pt x="87908" y="-6550"/>
                    <a:pt x="45628" y="-6488"/>
                    <a:pt x="19588" y="19627"/>
                  </a:cubicBezTo>
                  <a:close/>
                  <a:moveTo>
                    <a:pt x="100722" y="100456"/>
                  </a:moveTo>
                  <a:cubicBezTo>
                    <a:pt x="82331" y="119342"/>
                    <a:pt x="52113" y="119743"/>
                    <a:pt x="33228" y="101353"/>
                  </a:cubicBezTo>
                  <a:cubicBezTo>
                    <a:pt x="14343" y="82962"/>
                    <a:pt x="13942" y="52744"/>
                    <a:pt x="32333" y="33859"/>
                  </a:cubicBezTo>
                  <a:cubicBezTo>
                    <a:pt x="32627" y="33556"/>
                    <a:pt x="32925" y="33257"/>
                    <a:pt x="33228" y="32962"/>
                  </a:cubicBezTo>
                  <a:cubicBezTo>
                    <a:pt x="42136" y="24139"/>
                    <a:pt x="54191" y="19228"/>
                    <a:pt x="66727" y="19313"/>
                  </a:cubicBezTo>
                  <a:cubicBezTo>
                    <a:pt x="92900" y="18915"/>
                    <a:pt x="114441" y="39810"/>
                    <a:pt x="114839" y="65984"/>
                  </a:cubicBezTo>
                  <a:cubicBezTo>
                    <a:pt x="115035" y="78919"/>
                    <a:pt x="109936" y="91373"/>
                    <a:pt x="100722" y="10045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Space Saucer outline" id="2053" name="Google Shape;2053;p29"/>
          <p:cNvGrpSpPr/>
          <p:nvPr/>
        </p:nvGrpSpPr>
        <p:grpSpPr>
          <a:xfrm>
            <a:off x="7764346" y="2425340"/>
            <a:ext cx="596293" cy="395272"/>
            <a:chOff x="-1910495" y="4966255"/>
            <a:chExt cx="876660" cy="581122"/>
          </a:xfrm>
        </p:grpSpPr>
        <p:sp>
          <p:nvSpPr>
            <p:cNvPr id="2054" name="Google Shape;2054;p29"/>
            <p:cNvSpPr/>
            <p:nvPr/>
          </p:nvSpPr>
          <p:spPr>
            <a:xfrm>
              <a:off x="-1681750" y="5433605"/>
              <a:ext cx="76856" cy="113772"/>
            </a:xfrm>
            <a:custGeom>
              <a:rect b="b" l="l" r="r" t="t"/>
              <a:pathLst>
                <a:path extrusionOk="0" h="113772" w="76856">
                  <a:moveTo>
                    <a:pt x="53491" y="6159"/>
                  </a:moveTo>
                  <a:lnTo>
                    <a:pt x="31764" y="56860"/>
                  </a:lnTo>
                  <a:cubicBezTo>
                    <a:pt x="30733" y="56698"/>
                    <a:pt x="29694" y="56593"/>
                    <a:pt x="28651" y="56546"/>
                  </a:cubicBezTo>
                  <a:cubicBezTo>
                    <a:pt x="12848" y="56525"/>
                    <a:pt x="21" y="69318"/>
                    <a:pt x="0" y="85121"/>
                  </a:cubicBezTo>
                  <a:cubicBezTo>
                    <a:pt x="-21" y="100923"/>
                    <a:pt x="12772" y="113751"/>
                    <a:pt x="28575" y="113772"/>
                  </a:cubicBezTo>
                  <a:cubicBezTo>
                    <a:pt x="44377" y="113793"/>
                    <a:pt x="57205" y="101000"/>
                    <a:pt x="57226" y="85197"/>
                  </a:cubicBezTo>
                  <a:cubicBezTo>
                    <a:pt x="57236" y="77658"/>
                    <a:pt x="54271" y="70420"/>
                    <a:pt x="48974" y="65056"/>
                  </a:cubicBezTo>
                  <a:lnTo>
                    <a:pt x="76856" y="0"/>
                  </a:lnTo>
                  <a:cubicBezTo>
                    <a:pt x="68980" y="2152"/>
                    <a:pt x="61191" y="4205"/>
                    <a:pt x="53491" y="615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29"/>
            <p:cNvSpPr/>
            <p:nvPr/>
          </p:nvSpPr>
          <p:spPr>
            <a:xfrm>
              <a:off x="-1222554" y="5264018"/>
              <a:ext cx="126190" cy="69995"/>
            </a:xfrm>
            <a:custGeom>
              <a:rect b="b" l="l" r="r" t="t"/>
              <a:pathLst>
                <a:path extrusionOk="0" h="69995" w="126190">
                  <a:moveTo>
                    <a:pt x="96718" y="13009"/>
                  </a:moveTo>
                  <a:cubicBezTo>
                    <a:pt x="89206" y="13240"/>
                    <a:pt x="82090" y="16432"/>
                    <a:pt x="76923" y="21888"/>
                  </a:cubicBezTo>
                  <a:lnTo>
                    <a:pt x="21066" y="0"/>
                  </a:lnTo>
                  <a:cubicBezTo>
                    <a:pt x="14185" y="4079"/>
                    <a:pt x="7162" y="8148"/>
                    <a:pt x="0" y="12206"/>
                  </a:cubicBezTo>
                  <a:lnTo>
                    <a:pt x="69270" y="39353"/>
                  </a:lnTo>
                  <a:cubicBezTo>
                    <a:pt x="68087" y="55048"/>
                    <a:pt x="79852" y="68731"/>
                    <a:pt x="95547" y="69914"/>
                  </a:cubicBezTo>
                  <a:cubicBezTo>
                    <a:pt x="111242" y="71097"/>
                    <a:pt x="124925" y="59331"/>
                    <a:pt x="126108" y="43636"/>
                  </a:cubicBezTo>
                  <a:cubicBezTo>
                    <a:pt x="127291" y="27941"/>
                    <a:pt x="115526" y="14258"/>
                    <a:pt x="99831" y="13075"/>
                  </a:cubicBezTo>
                  <a:cubicBezTo>
                    <a:pt x="98795" y="12997"/>
                    <a:pt x="97756" y="12976"/>
                    <a:pt x="96718" y="1301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6" name="Google Shape;2056;p29"/>
            <p:cNvSpPr/>
            <p:nvPr/>
          </p:nvSpPr>
          <p:spPr>
            <a:xfrm>
              <a:off x="-1910495" y="4966255"/>
              <a:ext cx="876660" cy="480974"/>
            </a:xfrm>
            <a:custGeom>
              <a:rect b="b" l="l" r="r" t="t"/>
              <a:pathLst>
                <a:path extrusionOk="0" h="480974" w="876660">
                  <a:moveTo>
                    <a:pt x="872324" y="81338"/>
                  </a:moveTo>
                  <a:cubicBezTo>
                    <a:pt x="844244" y="12619"/>
                    <a:pt x="699669" y="35288"/>
                    <a:pt x="580816" y="67375"/>
                  </a:cubicBezTo>
                  <a:cubicBezTo>
                    <a:pt x="500809" y="-18291"/>
                    <a:pt x="366505" y="-22878"/>
                    <a:pt x="280839" y="57129"/>
                  </a:cubicBezTo>
                  <a:cubicBezTo>
                    <a:pt x="237089" y="97989"/>
                    <a:pt x="212629" y="155424"/>
                    <a:pt x="213486" y="215280"/>
                  </a:cubicBezTo>
                  <a:cubicBezTo>
                    <a:pt x="175907" y="235646"/>
                    <a:pt x="139606" y="258289"/>
                    <a:pt x="104788" y="283084"/>
                  </a:cubicBezTo>
                  <a:cubicBezTo>
                    <a:pt x="20195" y="344280"/>
                    <a:pt x="-12664" y="394261"/>
                    <a:pt x="4339" y="435870"/>
                  </a:cubicBezTo>
                  <a:cubicBezTo>
                    <a:pt x="16562" y="465794"/>
                    <a:pt x="51690" y="480974"/>
                    <a:pt x="108751" y="480974"/>
                  </a:cubicBezTo>
                  <a:cubicBezTo>
                    <a:pt x="133633" y="480686"/>
                    <a:pt x="158459" y="478573"/>
                    <a:pt x="183031" y="474653"/>
                  </a:cubicBezTo>
                  <a:cubicBezTo>
                    <a:pt x="269844" y="461604"/>
                    <a:pt x="378731" y="429474"/>
                    <a:pt x="489622" y="384179"/>
                  </a:cubicBezTo>
                  <a:cubicBezTo>
                    <a:pt x="600513" y="338884"/>
                    <a:pt x="700753" y="285596"/>
                    <a:pt x="771884" y="234138"/>
                  </a:cubicBezTo>
                  <a:cubicBezTo>
                    <a:pt x="856464" y="172927"/>
                    <a:pt x="889319" y="122949"/>
                    <a:pt x="872324" y="81338"/>
                  </a:cubicBezTo>
                  <a:close/>
                  <a:moveTo>
                    <a:pt x="352604" y="33411"/>
                  </a:moveTo>
                  <a:cubicBezTo>
                    <a:pt x="451391" y="-6928"/>
                    <a:pt x="564174" y="40444"/>
                    <a:pt x="604528" y="139224"/>
                  </a:cubicBezTo>
                  <a:cubicBezTo>
                    <a:pt x="610484" y="153797"/>
                    <a:pt x="605878" y="171508"/>
                    <a:pt x="591209" y="190431"/>
                  </a:cubicBezTo>
                  <a:cubicBezTo>
                    <a:pt x="544727" y="250392"/>
                    <a:pt x="401317" y="313822"/>
                    <a:pt x="312208" y="313830"/>
                  </a:cubicBezTo>
                  <a:cubicBezTo>
                    <a:pt x="305506" y="313863"/>
                    <a:pt x="298810" y="313445"/>
                    <a:pt x="292163" y="312578"/>
                  </a:cubicBezTo>
                  <a:cubicBezTo>
                    <a:pt x="268446" y="309335"/>
                    <a:pt x="252754" y="299910"/>
                    <a:pt x="246798" y="285331"/>
                  </a:cubicBezTo>
                  <a:cubicBezTo>
                    <a:pt x="206586" y="186548"/>
                    <a:pt x="253916" y="73856"/>
                    <a:pt x="352604" y="33411"/>
                  </a:cubicBezTo>
                  <a:close/>
                  <a:moveTo>
                    <a:pt x="760712" y="218706"/>
                  </a:moveTo>
                  <a:cubicBezTo>
                    <a:pt x="690784" y="269303"/>
                    <a:pt x="591945" y="321807"/>
                    <a:pt x="482422" y="366544"/>
                  </a:cubicBezTo>
                  <a:cubicBezTo>
                    <a:pt x="372899" y="411281"/>
                    <a:pt x="265556" y="442986"/>
                    <a:pt x="180203" y="455817"/>
                  </a:cubicBezTo>
                  <a:cubicBezTo>
                    <a:pt x="89144" y="469500"/>
                    <a:pt x="34784" y="460021"/>
                    <a:pt x="21976" y="428666"/>
                  </a:cubicBezTo>
                  <a:cubicBezTo>
                    <a:pt x="9149" y="397281"/>
                    <a:pt x="41644" y="352275"/>
                    <a:pt x="115951" y="298515"/>
                  </a:cubicBezTo>
                  <a:cubicBezTo>
                    <a:pt x="147680" y="275904"/>
                    <a:pt x="180689" y="255147"/>
                    <a:pt x="214814" y="236347"/>
                  </a:cubicBezTo>
                  <a:cubicBezTo>
                    <a:pt x="216995" y="255646"/>
                    <a:pt x="221824" y="274552"/>
                    <a:pt x="229163" y="292534"/>
                  </a:cubicBezTo>
                  <a:cubicBezTo>
                    <a:pt x="235213" y="307347"/>
                    <a:pt x="250607" y="326123"/>
                    <a:pt x="289582" y="331453"/>
                  </a:cubicBezTo>
                  <a:cubicBezTo>
                    <a:pt x="297084" y="332437"/>
                    <a:pt x="304643" y="332914"/>
                    <a:pt x="312208" y="332881"/>
                  </a:cubicBezTo>
                  <a:cubicBezTo>
                    <a:pt x="407649" y="332872"/>
                    <a:pt x="556059" y="266873"/>
                    <a:pt x="606265" y="202103"/>
                  </a:cubicBezTo>
                  <a:cubicBezTo>
                    <a:pt x="630371" y="171008"/>
                    <a:pt x="628213" y="146828"/>
                    <a:pt x="622161" y="132019"/>
                  </a:cubicBezTo>
                  <a:cubicBezTo>
                    <a:pt x="615062" y="114725"/>
                    <a:pt x="605717" y="98440"/>
                    <a:pt x="594367" y="83585"/>
                  </a:cubicBezTo>
                  <a:cubicBezTo>
                    <a:pt x="742656" y="44588"/>
                    <a:pt x="837368" y="46146"/>
                    <a:pt x="854685" y="88543"/>
                  </a:cubicBezTo>
                  <a:cubicBezTo>
                    <a:pt x="867510" y="119931"/>
                    <a:pt x="835015" y="164938"/>
                    <a:pt x="760712" y="21870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29"/>
            <p:cNvSpPr/>
            <p:nvPr/>
          </p:nvSpPr>
          <p:spPr>
            <a:xfrm>
              <a:off x="-1861999" y="5360443"/>
              <a:ext cx="45925" cy="28552"/>
            </a:xfrm>
            <a:custGeom>
              <a:rect b="b" l="l" r="r" t="t"/>
              <a:pathLst>
                <a:path extrusionOk="0" h="28552" w="45925">
                  <a:moveTo>
                    <a:pt x="19305" y="1583"/>
                  </a:moveTo>
                  <a:cubicBezTo>
                    <a:pt x="6788" y="5188"/>
                    <a:pt x="-1723" y="13796"/>
                    <a:pt x="296" y="20806"/>
                  </a:cubicBezTo>
                  <a:cubicBezTo>
                    <a:pt x="2316" y="27815"/>
                    <a:pt x="14102" y="30575"/>
                    <a:pt x="26620" y="26969"/>
                  </a:cubicBezTo>
                  <a:cubicBezTo>
                    <a:pt x="39137" y="23362"/>
                    <a:pt x="47648" y="14755"/>
                    <a:pt x="45630" y="7746"/>
                  </a:cubicBezTo>
                  <a:cubicBezTo>
                    <a:pt x="43611" y="738"/>
                    <a:pt x="31824" y="-2022"/>
                    <a:pt x="19305" y="158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29"/>
            <p:cNvSpPr/>
            <p:nvPr/>
          </p:nvSpPr>
          <p:spPr>
            <a:xfrm>
              <a:off x="-1458333" y="5284642"/>
              <a:ext cx="45272" cy="29575"/>
            </a:xfrm>
            <a:custGeom>
              <a:rect b="b" l="l" r="r" t="t"/>
              <a:pathLst>
                <a:path extrusionOk="0" h="29575" w="45272">
                  <a:moveTo>
                    <a:pt x="18147" y="2365"/>
                  </a:moveTo>
                  <a:cubicBezTo>
                    <a:pt x="5895" y="6795"/>
                    <a:pt x="-2026" y="15945"/>
                    <a:pt x="454" y="22805"/>
                  </a:cubicBezTo>
                  <a:cubicBezTo>
                    <a:pt x="2935" y="29665"/>
                    <a:pt x="14876" y="31640"/>
                    <a:pt x="27124" y="27213"/>
                  </a:cubicBezTo>
                  <a:cubicBezTo>
                    <a:pt x="39373" y="22785"/>
                    <a:pt x="47297" y="13632"/>
                    <a:pt x="44818" y="6769"/>
                  </a:cubicBezTo>
                  <a:cubicBezTo>
                    <a:pt x="42339" y="-94"/>
                    <a:pt x="30399" y="-2062"/>
                    <a:pt x="18147" y="236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29"/>
            <p:cNvSpPr/>
            <p:nvPr/>
          </p:nvSpPr>
          <p:spPr>
            <a:xfrm>
              <a:off x="-1128589" y="5055469"/>
              <a:ext cx="45925" cy="28554"/>
            </a:xfrm>
            <a:custGeom>
              <a:rect b="b" l="l" r="r" t="t"/>
              <a:pathLst>
                <a:path extrusionOk="0" h="28554" w="45925">
                  <a:moveTo>
                    <a:pt x="19306" y="1585"/>
                  </a:moveTo>
                  <a:cubicBezTo>
                    <a:pt x="6787" y="5191"/>
                    <a:pt x="-1724" y="13798"/>
                    <a:pt x="297" y="20806"/>
                  </a:cubicBezTo>
                  <a:cubicBezTo>
                    <a:pt x="2317" y="27815"/>
                    <a:pt x="14101" y="30578"/>
                    <a:pt x="26619" y="26971"/>
                  </a:cubicBezTo>
                  <a:cubicBezTo>
                    <a:pt x="39137" y="23364"/>
                    <a:pt x="47648" y="14758"/>
                    <a:pt x="45629" y="7747"/>
                  </a:cubicBezTo>
                  <a:cubicBezTo>
                    <a:pt x="43610" y="735"/>
                    <a:pt x="31824" y="-2022"/>
                    <a:pt x="19306" y="158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29"/>
            <p:cNvSpPr/>
            <p:nvPr/>
          </p:nvSpPr>
          <p:spPr>
            <a:xfrm>
              <a:off x="-1639553" y="5077441"/>
              <a:ext cx="46538" cy="99552"/>
            </a:xfrm>
            <a:custGeom>
              <a:rect b="b" l="l" r="r" t="t"/>
              <a:pathLst>
                <a:path extrusionOk="0" h="99552" w="46538">
                  <a:moveTo>
                    <a:pt x="8869" y="99529"/>
                  </a:moveTo>
                  <a:cubicBezTo>
                    <a:pt x="9092" y="99543"/>
                    <a:pt x="9315" y="99553"/>
                    <a:pt x="9535" y="99553"/>
                  </a:cubicBezTo>
                  <a:cubicBezTo>
                    <a:pt x="14538" y="99548"/>
                    <a:pt x="18684" y="95673"/>
                    <a:pt x="19028" y="90683"/>
                  </a:cubicBezTo>
                  <a:cubicBezTo>
                    <a:pt x="20919" y="63570"/>
                    <a:pt x="29848" y="37420"/>
                    <a:pt x="44936" y="14813"/>
                  </a:cubicBezTo>
                  <a:cubicBezTo>
                    <a:pt x="47855" y="10437"/>
                    <a:pt x="46674" y="4522"/>
                    <a:pt x="42298" y="1602"/>
                  </a:cubicBezTo>
                  <a:cubicBezTo>
                    <a:pt x="37921" y="-1317"/>
                    <a:pt x="32006" y="-136"/>
                    <a:pt x="29086" y="4241"/>
                  </a:cubicBezTo>
                  <a:cubicBezTo>
                    <a:pt x="12161" y="29610"/>
                    <a:pt x="2144" y="58952"/>
                    <a:pt x="23" y="89375"/>
                  </a:cubicBezTo>
                  <a:cubicBezTo>
                    <a:pt x="-337" y="94622"/>
                    <a:pt x="3623" y="99166"/>
                    <a:pt x="8869" y="9952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Astronaut female outline" id="2061" name="Google Shape;2061;p29"/>
          <p:cNvGrpSpPr/>
          <p:nvPr/>
        </p:nvGrpSpPr>
        <p:grpSpPr>
          <a:xfrm>
            <a:off x="4081215" y="4206634"/>
            <a:ext cx="521136" cy="496612"/>
            <a:chOff x="-2616047" y="3453048"/>
            <a:chExt cx="809629" cy="771529"/>
          </a:xfrm>
        </p:grpSpPr>
        <p:sp>
          <p:nvSpPr>
            <p:cNvPr id="2062" name="Google Shape;2062;p29"/>
            <p:cNvSpPr/>
            <p:nvPr/>
          </p:nvSpPr>
          <p:spPr>
            <a:xfrm>
              <a:off x="-2521392" y="3453048"/>
              <a:ext cx="667917" cy="771529"/>
            </a:xfrm>
            <a:custGeom>
              <a:rect b="b" l="l" r="r" t="t"/>
              <a:pathLst>
                <a:path extrusionOk="0" h="771529" w="667917">
                  <a:moveTo>
                    <a:pt x="538034" y="219075"/>
                  </a:moveTo>
                  <a:cubicBezTo>
                    <a:pt x="538320" y="214670"/>
                    <a:pt x="538758" y="209264"/>
                    <a:pt x="538758" y="204788"/>
                  </a:cubicBezTo>
                  <a:cubicBezTo>
                    <a:pt x="538758" y="91687"/>
                    <a:pt x="447071" y="0"/>
                    <a:pt x="333970" y="0"/>
                  </a:cubicBezTo>
                  <a:cubicBezTo>
                    <a:pt x="220870" y="0"/>
                    <a:pt x="129183" y="91687"/>
                    <a:pt x="129183" y="204788"/>
                  </a:cubicBezTo>
                  <a:cubicBezTo>
                    <a:pt x="129183" y="211395"/>
                    <a:pt x="129564" y="218053"/>
                    <a:pt x="130182" y="224504"/>
                  </a:cubicBezTo>
                  <a:lnTo>
                    <a:pt x="130182" y="224504"/>
                  </a:lnTo>
                  <a:cubicBezTo>
                    <a:pt x="134071" y="265106"/>
                    <a:pt x="150051" y="303608"/>
                    <a:pt x="176054" y="335030"/>
                  </a:cubicBezTo>
                  <a:cubicBezTo>
                    <a:pt x="149458" y="341881"/>
                    <a:pt x="133450" y="368995"/>
                    <a:pt x="140299" y="395591"/>
                  </a:cubicBezTo>
                  <a:cubicBezTo>
                    <a:pt x="142015" y="402251"/>
                    <a:pt x="145093" y="408482"/>
                    <a:pt x="149340" y="413893"/>
                  </a:cubicBezTo>
                  <a:cubicBezTo>
                    <a:pt x="116068" y="427712"/>
                    <a:pt x="84366" y="445043"/>
                    <a:pt x="54774" y="465592"/>
                  </a:cubicBezTo>
                  <a:cubicBezTo>
                    <a:pt x="33688" y="481655"/>
                    <a:pt x="19770" y="505369"/>
                    <a:pt x="16028" y="531609"/>
                  </a:cubicBezTo>
                  <a:lnTo>
                    <a:pt x="0" y="731970"/>
                  </a:lnTo>
                  <a:lnTo>
                    <a:pt x="7418" y="734160"/>
                  </a:lnTo>
                  <a:cubicBezTo>
                    <a:pt x="8684" y="734541"/>
                    <a:pt x="136387" y="771530"/>
                    <a:pt x="333859" y="771530"/>
                  </a:cubicBezTo>
                  <a:cubicBezTo>
                    <a:pt x="531331" y="771530"/>
                    <a:pt x="659233" y="734537"/>
                    <a:pt x="660504" y="734164"/>
                  </a:cubicBezTo>
                  <a:lnTo>
                    <a:pt x="667918" y="731979"/>
                  </a:lnTo>
                  <a:lnTo>
                    <a:pt x="651951" y="530684"/>
                  </a:lnTo>
                  <a:cubicBezTo>
                    <a:pt x="647510" y="505068"/>
                    <a:pt x="633841" y="481966"/>
                    <a:pt x="613525" y="465744"/>
                  </a:cubicBezTo>
                  <a:cubicBezTo>
                    <a:pt x="584874" y="443675"/>
                    <a:pt x="553141" y="425926"/>
                    <a:pt x="519339" y="413065"/>
                  </a:cubicBezTo>
                  <a:cubicBezTo>
                    <a:pt x="535801" y="391028"/>
                    <a:pt x="531281" y="359818"/>
                    <a:pt x="509245" y="343357"/>
                  </a:cubicBezTo>
                  <a:cubicBezTo>
                    <a:pt x="504053" y="339480"/>
                    <a:pt x="498157" y="336653"/>
                    <a:pt x="491883" y="335033"/>
                  </a:cubicBezTo>
                  <a:cubicBezTo>
                    <a:pt x="519016" y="302159"/>
                    <a:pt x="535156" y="261603"/>
                    <a:pt x="538034" y="219075"/>
                  </a:cubicBezTo>
                  <a:close/>
                  <a:moveTo>
                    <a:pt x="615893" y="495082"/>
                  </a:moveTo>
                  <a:lnTo>
                    <a:pt x="572673" y="532134"/>
                  </a:lnTo>
                  <a:lnTo>
                    <a:pt x="547883" y="503206"/>
                  </a:lnTo>
                  <a:lnTo>
                    <a:pt x="586865" y="469791"/>
                  </a:lnTo>
                  <a:cubicBezTo>
                    <a:pt x="591997" y="473335"/>
                    <a:pt x="596994" y="476941"/>
                    <a:pt x="601694" y="480681"/>
                  </a:cubicBezTo>
                  <a:cubicBezTo>
                    <a:pt x="606984" y="484898"/>
                    <a:pt x="611752" y="489733"/>
                    <a:pt x="615893" y="495082"/>
                  </a:cubicBezTo>
                  <a:close/>
                  <a:moveTo>
                    <a:pt x="149253" y="224134"/>
                  </a:moveTo>
                  <a:cubicBezTo>
                    <a:pt x="149717" y="208791"/>
                    <a:pt x="155129" y="194009"/>
                    <a:pt x="164683" y="181995"/>
                  </a:cubicBezTo>
                  <a:cubicBezTo>
                    <a:pt x="161107" y="224524"/>
                    <a:pt x="171292" y="280394"/>
                    <a:pt x="200077" y="306635"/>
                  </a:cubicBezTo>
                  <a:cubicBezTo>
                    <a:pt x="208449" y="329207"/>
                    <a:pt x="222375" y="349305"/>
                    <a:pt x="240570" y="365070"/>
                  </a:cubicBezTo>
                  <a:cubicBezTo>
                    <a:pt x="189433" y="335304"/>
                    <a:pt x="155524" y="282970"/>
                    <a:pt x="149253" y="224134"/>
                  </a:cubicBezTo>
                  <a:close/>
                  <a:moveTo>
                    <a:pt x="479737" y="155509"/>
                  </a:moveTo>
                  <a:cubicBezTo>
                    <a:pt x="487408" y="187857"/>
                    <a:pt x="486403" y="221657"/>
                    <a:pt x="476824" y="253493"/>
                  </a:cubicBezTo>
                  <a:lnTo>
                    <a:pt x="476837" y="247650"/>
                  </a:lnTo>
                  <a:cubicBezTo>
                    <a:pt x="476837" y="217996"/>
                    <a:pt x="449829" y="197723"/>
                    <a:pt x="426002" y="179832"/>
                  </a:cubicBezTo>
                  <a:cubicBezTo>
                    <a:pt x="408947" y="167032"/>
                    <a:pt x="391312" y="153792"/>
                    <a:pt x="391312" y="141871"/>
                  </a:cubicBezTo>
                  <a:cubicBezTo>
                    <a:pt x="391314" y="136610"/>
                    <a:pt x="387050" y="132345"/>
                    <a:pt x="381790" y="132343"/>
                  </a:cubicBezTo>
                  <a:cubicBezTo>
                    <a:pt x="378577" y="132342"/>
                    <a:pt x="375579" y="133961"/>
                    <a:pt x="373819" y="136649"/>
                  </a:cubicBezTo>
                  <a:cubicBezTo>
                    <a:pt x="349305" y="174037"/>
                    <a:pt x="307084" y="184506"/>
                    <a:pt x="269835" y="193738"/>
                  </a:cubicBezTo>
                  <a:cubicBezTo>
                    <a:pt x="229880" y="203644"/>
                    <a:pt x="192198" y="213097"/>
                    <a:pt x="191180" y="254718"/>
                  </a:cubicBezTo>
                  <a:cubicBezTo>
                    <a:pt x="181527" y="223617"/>
                    <a:pt x="180460" y="190487"/>
                    <a:pt x="188089" y="158829"/>
                  </a:cubicBezTo>
                  <a:cubicBezTo>
                    <a:pt x="222506" y="132197"/>
                    <a:pt x="276068" y="114300"/>
                    <a:pt x="333970" y="114300"/>
                  </a:cubicBezTo>
                  <a:cubicBezTo>
                    <a:pt x="392466" y="114300"/>
                    <a:pt x="445526" y="130664"/>
                    <a:pt x="479737" y="155509"/>
                  </a:cubicBezTo>
                  <a:close/>
                  <a:moveTo>
                    <a:pt x="457768" y="257156"/>
                  </a:moveTo>
                  <a:cubicBezTo>
                    <a:pt x="457761" y="270101"/>
                    <a:pt x="455716" y="282965"/>
                    <a:pt x="451709" y="295275"/>
                  </a:cubicBezTo>
                  <a:lnTo>
                    <a:pt x="399607" y="295275"/>
                  </a:lnTo>
                  <a:cubicBezTo>
                    <a:pt x="396225" y="289416"/>
                    <a:pt x="389989" y="285791"/>
                    <a:pt x="383224" y="285750"/>
                  </a:cubicBezTo>
                  <a:lnTo>
                    <a:pt x="364174" y="285750"/>
                  </a:lnTo>
                  <a:cubicBezTo>
                    <a:pt x="353653" y="285750"/>
                    <a:pt x="345124" y="294279"/>
                    <a:pt x="345124" y="304800"/>
                  </a:cubicBezTo>
                  <a:cubicBezTo>
                    <a:pt x="345124" y="315321"/>
                    <a:pt x="353653" y="323850"/>
                    <a:pt x="364174" y="323850"/>
                  </a:cubicBezTo>
                  <a:lnTo>
                    <a:pt x="383224" y="323850"/>
                  </a:lnTo>
                  <a:cubicBezTo>
                    <a:pt x="389989" y="323809"/>
                    <a:pt x="396225" y="320184"/>
                    <a:pt x="399607" y="314325"/>
                  </a:cubicBezTo>
                  <a:lnTo>
                    <a:pt x="443682" y="314325"/>
                  </a:lnTo>
                  <a:cubicBezTo>
                    <a:pt x="412157" y="374970"/>
                    <a:pt x="337438" y="398576"/>
                    <a:pt x="276794" y="367051"/>
                  </a:cubicBezTo>
                  <a:cubicBezTo>
                    <a:pt x="235769" y="345725"/>
                    <a:pt x="210054" y="303310"/>
                    <a:pt x="210118" y="257074"/>
                  </a:cubicBezTo>
                  <a:cubicBezTo>
                    <a:pt x="209816" y="229535"/>
                    <a:pt x="231959" y="222759"/>
                    <a:pt x="274416" y="212230"/>
                  </a:cubicBezTo>
                  <a:cubicBezTo>
                    <a:pt x="308344" y="203816"/>
                    <a:pt x="349561" y="193598"/>
                    <a:pt x="378475" y="161689"/>
                  </a:cubicBezTo>
                  <a:cubicBezTo>
                    <a:pt x="388553" y="174755"/>
                    <a:pt x="400751" y="186039"/>
                    <a:pt x="414561" y="195072"/>
                  </a:cubicBezTo>
                  <a:cubicBezTo>
                    <a:pt x="435811" y="211024"/>
                    <a:pt x="457787" y="227521"/>
                    <a:pt x="457787" y="247636"/>
                  </a:cubicBezTo>
                  <a:close/>
                  <a:moveTo>
                    <a:pt x="467807" y="306643"/>
                  </a:moveTo>
                  <a:cubicBezTo>
                    <a:pt x="498993" y="278323"/>
                    <a:pt x="506978" y="219098"/>
                    <a:pt x="502977" y="177211"/>
                  </a:cubicBezTo>
                  <a:cubicBezTo>
                    <a:pt x="512744" y="188670"/>
                    <a:pt x="518396" y="203068"/>
                    <a:pt x="519033" y="218112"/>
                  </a:cubicBezTo>
                  <a:cubicBezTo>
                    <a:pt x="514591" y="279287"/>
                    <a:pt x="480228" y="334323"/>
                    <a:pt x="427212" y="365169"/>
                  </a:cubicBezTo>
                  <a:cubicBezTo>
                    <a:pt x="445457" y="349390"/>
                    <a:pt x="459419" y="329259"/>
                    <a:pt x="467807" y="306643"/>
                  </a:cubicBezTo>
                  <a:close/>
                  <a:moveTo>
                    <a:pt x="333970" y="19050"/>
                  </a:moveTo>
                  <a:cubicBezTo>
                    <a:pt x="419641" y="19202"/>
                    <a:pt x="494117" y="77877"/>
                    <a:pt x="514313" y="161134"/>
                  </a:cubicBezTo>
                  <a:cubicBezTo>
                    <a:pt x="479970" y="121988"/>
                    <a:pt x="412054" y="95250"/>
                    <a:pt x="333970" y="95250"/>
                  </a:cubicBezTo>
                  <a:cubicBezTo>
                    <a:pt x="255637" y="95250"/>
                    <a:pt x="185966" y="125027"/>
                    <a:pt x="152033" y="167322"/>
                  </a:cubicBezTo>
                  <a:cubicBezTo>
                    <a:pt x="169924" y="81056"/>
                    <a:pt x="245868" y="19164"/>
                    <a:pt x="333970" y="19050"/>
                  </a:cubicBezTo>
                  <a:close/>
                  <a:moveTo>
                    <a:pt x="162149" y="367406"/>
                  </a:moveTo>
                  <a:cubicBezTo>
                    <a:pt x="166342" y="360376"/>
                    <a:pt x="173173" y="355315"/>
                    <a:pt x="181120" y="353351"/>
                  </a:cubicBezTo>
                  <a:cubicBezTo>
                    <a:pt x="183582" y="352736"/>
                    <a:pt x="186111" y="352425"/>
                    <a:pt x="188649" y="352425"/>
                  </a:cubicBezTo>
                  <a:cubicBezTo>
                    <a:pt x="190010" y="352426"/>
                    <a:pt x="191371" y="352518"/>
                    <a:pt x="192720" y="352701"/>
                  </a:cubicBezTo>
                  <a:cubicBezTo>
                    <a:pt x="271601" y="428523"/>
                    <a:pt x="396274" y="428541"/>
                    <a:pt x="475177" y="352742"/>
                  </a:cubicBezTo>
                  <a:cubicBezTo>
                    <a:pt x="492053" y="350431"/>
                    <a:pt x="507606" y="362240"/>
                    <a:pt x="509917" y="379115"/>
                  </a:cubicBezTo>
                  <a:cubicBezTo>
                    <a:pt x="511592" y="391346"/>
                    <a:pt x="505812" y="403397"/>
                    <a:pt x="495226" y="409747"/>
                  </a:cubicBezTo>
                  <a:cubicBezTo>
                    <a:pt x="455083" y="433848"/>
                    <a:pt x="396307" y="447675"/>
                    <a:pt x="333970" y="447675"/>
                  </a:cubicBezTo>
                  <a:cubicBezTo>
                    <a:pt x="271634" y="447675"/>
                    <a:pt x="212862" y="433848"/>
                    <a:pt x="172712" y="409743"/>
                  </a:cubicBezTo>
                  <a:cubicBezTo>
                    <a:pt x="158122" y="400956"/>
                    <a:pt x="153396" y="382017"/>
                    <a:pt x="162149" y="367406"/>
                  </a:cubicBezTo>
                  <a:close/>
                  <a:moveTo>
                    <a:pt x="65941" y="481017"/>
                  </a:moveTo>
                  <a:cubicBezTo>
                    <a:pt x="71201" y="477356"/>
                    <a:pt x="76633" y="474027"/>
                    <a:pt x="82010" y="470590"/>
                  </a:cubicBezTo>
                  <a:lnTo>
                    <a:pt x="120058" y="503206"/>
                  </a:lnTo>
                  <a:lnTo>
                    <a:pt x="95269" y="532134"/>
                  </a:lnTo>
                  <a:lnTo>
                    <a:pt x="51902" y="494962"/>
                  </a:lnTo>
                  <a:cubicBezTo>
                    <a:pt x="55958" y="489726"/>
                    <a:pt x="60678" y="485039"/>
                    <a:pt x="65941" y="481017"/>
                  </a:cubicBezTo>
                  <a:close/>
                  <a:moveTo>
                    <a:pt x="533618" y="739252"/>
                  </a:moveTo>
                  <a:lnTo>
                    <a:pt x="524406" y="665559"/>
                  </a:lnTo>
                  <a:cubicBezTo>
                    <a:pt x="523686" y="660348"/>
                    <a:pt x="518879" y="656707"/>
                    <a:pt x="513668" y="657426"/>
                  </a:cubicBezTo>
                  <a:cubicBezTo>
                    <a:pt x="508551" y="658132"/>
                    <a:pt x="504929" y="662788"/>
                    <a:pt x="505504" y="667922"/>
                  </a:cubicBezTo>
                  <a:lnTo>
                    <a:pt x="514725" y="741689"/>
                  </a:lnTo>
                  <a:cubicBezTo>
                    <a:pt x="454709" y="748931"/>
                    <a:pt x="394310" y="752533"/>
                    <a:pt x="333859" y="752475"/>
                  </a:cubicBezTo>
                  <a:cubicBezTo>
                    <a:pt x="273482" y="752535"/>
                    <a:pt x="213156" y="748941"/>
                    <a:pt x="153213" y="741712"/>
                  </a:cubicBezTo>
                  <a:lnTo>
                    <a:pt x="162437" y="667925"/>
                  </a:lnTo>
                  <a:cubicBezTo>
                    <a:pt x="163174" y="662717"/>
                    <a:pt x="159549" y="657897"/>
                    <a:pt x="154339" y="657160"/>
                  </a:cubicBezTo>
                  <a:cubicBezTo>
                    <a:pt x="149131" y="656423"/>
                    <a:pt x="144311" y="660048"/>
                    <a:pt x="143574" y="665257"/>
                  </a:cubicBezTo>
                  <a:cubicBezTo>
                    <a:pt x="143560" y="665359"/>
                    <a:pt x="143547" y="665461"/>
                    <a:pt x="143536" y="665563"/>
                  </a:cubicBezTo>
                  <a:lnTo>
                    <a:pt x="134322" y="739275"/>
                  </a:lnTo>
                  <a:cubicBezTo>
                    <a:pt x="95921" y="734302"/>
                    <a:pt x="57831" y="727163"/>
                    <a:pt x="20236" y="717891"/>
                  </a:cubicBezTo>
                  <a:lnTo>
                    <a:pt x="34928" y="533855"/>
                  </a:lnTo>
                  <a:cubicBezTo>
                    <a:pt x="36161" y="526082"/>
                    <a:pt x="38467" y="518516"/>
                    <a:pt x="41779" y="511376"/>
                  </a:cubicBezTo>
                  <a:lnTo>
                    <a:pt x="90102" y="552797"/>
                  </a:lnTo>
                  <a:cubicBezTo>
                    <a:pt x="91829" y="554276"/>
                    <a:pt x="94028" y="555089"/>
                    <a:pt x="96302" y="555090"/>
                  </a:cubicBezTo>
                  <a:cubicBezTo>
                    <a:pt x="96544" y="555090"/>
                    <a:pt x="96790" y="555081"/>
                    <a:pt x="97031" y="555062"/>
                  </a:cubicBezTo>
                  <a:cubicBezTo>
                    <a:pt x="99551" y="554867"/>
                    <a:pt x="101889" y="553682"/>
                    <a:pt x="103534" y="551764"/>
                  </a:cubicBezTo>
                  <a:lnTo>
                    <a:pt x="140722" y="508372"/>
                  </a:lnTo>
                  <a:cubicBezTo>
                    <a:pt x="144146" y="504378"/>
                    <a:pt x="143684" y="498365"/>
                    <a:pt x="139690" y="494942"/>
                  </a:cubicBezTo>
                  <a:lnTo>
                    <a:pt x="99056" y="460114"/>
                  </a:lnTo>
                  <a:cubicBezTo>
                    <a:pt x="120517" y="447627"/>
                    <a:pt x="142905" y="436811"/>
                    <a:pt x="166026" y="427759"/>
                  </a:cubicBezTo>
                  <a:cubicBezTo>
                    <a:pt x="208918" y="452499"/>
                    <a:pt x="269785" y="466725"/>
                    <a:pt x="333970" y="466725"/>
                  </a:cubicBezTo>
                  <a:cubicBezTo>
                    <a:pt x="398622" y="466725"/>
                    <a:pt x="459942" y="452315"/>
                    <a:pt x="502881" y="427234"/>
                  </a:cubicBezTo>
                  <a:cubicBezTo>
                    <a:pt x="526215" y="435773"/>
                    <a:pt x="548724" y="446419"/>
                    <a:pt x="570128" y="459039"/>
                  </a:cubicBezTo>
                  <a:lnTo>
                    <a:pt x="528248" y="494937"/>
                  </a:lnTo>
                  <a:cubicBezTo>
                    <a:pt x="524254" y="498360"/>
                    <a:pt x="523792" y="504374"/>
                    <a:pt x="527215" y="508367"/>
                  </a:cubicBezTo>
                  <a:lnTo>
                    <a:pt x="564404" y="551759"/>
                  </a:lnTo>
                  <a:cubicBezTo>
                    <a:pt x="566049" y="553677"/>
                    <a:pt x="568387" y="554863"/>
                    <a:pt x="570906" y="555057"/>
                  </a:cubicBezTo>
                  <a:cubicBezTo>
                    <a:pt x="571148" y="555076"/>
                    <a:pt x="571394" y="555086"/>
                    <a:pt x="571636" y="555086"/>
                  </a:cubicBezTo>
                  <a:cubicBezTo>
                    <a:pt x="573910" y="555085"/>
                    <a:pt x="576109" y="554271"/>
                    <a:pt x="577836" y="552792"/>
                  </a:cubicBezTo>
                  <a:lnTo>
                    <a:pt x="626066" y="511449"/>
                  </a:lnTo>
                  <a:cubicBezTo>
                    <a:pt x="629342" y="518332"/>
                    <a:pt x="631698" y="525616"/>
                    <a:pt x="633074" y="533114"/>
                  </a:cubicBezTo>
                  <a:lnTo>
                    <a:pt x="647688" y="717880"/>
                  </a:lnTo>
                  <a:cubicBezTo>
                    <a:pt x="610096" y="727142"/>
                    <a:pt x="572012" y="734278"/>
                    <a:pt x="533617" y="739252"/>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3" name="Google Shape;2063;p29"/>
            <p:cNvSpPr/>
            <p:nvPr/>
          </p:nvSpPr>
          <p:spPr>
            <a:xfrm>
              <a:off x="-2292197" y="3986438"/>
              <a:ext cx="209541" cy="133350"/>
            </a:xfrm>
            <a:custGeom>
              <a:rect b="b" l="l" r="r" t="t"/>
              <a:pathLst>
                <a:path extrusionOk="0" h="133350" w="209541">
                  <a:moveTo>
                    <a:pt x="180966" y="0"/>
                  </a:moveTo>
                  <a:lnTo>
                    <a:pt x="28575" y="0"/>
                  </a:lnTo>
                  <a:cubicBezTo>
                    <a:pt x="12801" y="17"/>
                    <a:pt x="17" y="12801"/>
                    <a:pt x="0" y="28575"/>
                  </a:cubicBezTo>
                  <a:lnTo>
                    <a:pt x="0" y="104775"/>
                  </a:lnTo>
                  <a:cubicBezTo>
                    <a:pt x="17" y="120549"/>
                    <a:pt x="12801" y="133333"/>
                    <a:pt x="28575" y="133350"/>
                  </a:cubicBezTo>
                  <a:lnTo>
                    <a:pt x="180966" y="133350"/>
                  </a:lnTo>
                  <a:cubicBezTo>
                    <a:pt x="196741" y="133333"/>
                    <a:pt x="209524" y="120549"/>
                    <a:pt x="209541" y="104775"/>
                  </a:cubicBezTo>
                  <a:lnTo>
                    <a:pt x="209541" y="28575"/>
                  </a:lnTo>
                  <a:cubicBezTo>
                    <a:pt x="209524" y="12801"/>
                    <a:pt x="196741" y="17"/>
                    <a:pt x="180966" y="0"/>
                  </a:cubicBezTo>
                  <a:close/>
                  <a:moveTo>
                    <a:pt x="190491" y="104775"/>
                  </a:moveTo>
                  <a:cubicBezTo>
                    <a:pt x="190485" y="110033"/>
                    <a:pt x="186224" y="114293"/>
                    <a:pt x="180966" y="114300"/>
                  </a:cubicBezTo>
                  <a:lnTo>
                    <a:pt x="28575" y="114300"/>
                  </a:lnTo>
                  <a:cubicBezTo>
                    <a:pt x="23317" y="114293"/>
                    <a:pt x="19057" y="110033"/>
                    <a:pt x="19050" y="104775"/>
                  </a:cubicBezTo>
                  <a:lnTo>
                    <a:pt x="19050" y="28575"/>
                  </a:lnTo>
                  <a:cubicBezTo>
                    <a:pt x="19058" y="23317"/>
                    <a:pt x="23317" y="19058"/>
                    <a:pt x="28575" y="19050"/>
                  </a:cubicBezTo>
                  <a:lnTo>
                    <a:pt x="180966" y="19050"/>
                  </a:lnTo>
                  <a:cubicBezTo>
                    <a:pt x="186224" y="19058"/>
                    <a:pt x="190484" y="23317"/>
                    <a:pt x="190491" y="2857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29"/>
            <p:cNvSpPr/>
            <p:nvPr/>
          </p:nvSpPr>
          <p:spPr>
            <a:xfrm>
              <a:off x="-2514937" y="3481611"/>
              <a:ext cx="79869" cy="94570"/>
            </a:xfrm>
            <a:custGeom>
              <a:rect b="b" l="l" r="r" t="t"/>
              <a:pathLst>
                <a:path extrusionOk="0" h="94570" w="79869">
                  <a:moveTo>
                    <a:pt x="39931" y="39834"/>
                  </a:moveTo>
                  <a:cubicBezTo>
                    <a:pt x="42052" y="42438"/>
                    <a:pt x="44313" y="44926"/>
                    <a:pt x="46704" y="47285"/>
                  </a:cubicBezTo>
                  <a:cubicBezTo>
                    <a:pt x="44313" y="49645"/>
                    <a:pt x="42052" y="52132"/>
                    <a:pt x="39931" y="54737"/>
                  </a:cubicBezTo>
                  <a:cubicBezTo>
                    <a:pt x="37809" y="52132"/>
                    <a:pt x="35547" y="49645"/>
                    <a:pt x="33157" y="47285"/>
                  </a:cubicBezTo>
                  <a:cubicBezTo>
                    <a:pt x="35547" y="44926"/>
                    <a:pt x="37809" y="42438"/>
                    <a:pt x="39931" y="39834"/>
                  </a:cubicBezTo>
                  <a:close/>
                  <a:moveTo>
                    <a:pt x="39931" y="0"/>
                  </a:moveTo>
                  <a:cubicBezTo>
                    <a:pt x="34037" y="20769"/>
                    <a:pt x="19489" y="37996"/>
                    <a:pt x="0" y="47285"/>
                  </a:cubicBezTo>
                  <a:cubicBezTo>
                    <a:pt x="19490" y="56573"/>
                    <a:pt x="34040" y="73801"/>
                    <a:pt x="39935" y="94571"/>
                  </a:cubicBezTo>
                  <a:cubicBezTo>
                    <a:pt x="45830" y="73801"/>
                    <a:pt x="60379" y="56573"/>
                    <a:pt x="79869" y="47285"/>
                  </a:cubicBezTo>
                  <a:cubicBezTo>
                    <a:pt x="60377" y="37998"/>
                    <a:pt x="45827" y="20770"/>
                    <a:pt x="39931"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29"/>
            <p:cNvSpPr/>
            <p:nvPr/>
          </p:nvSpPr>
          <p:spPr>
            <a:xfrm>
              <a:off x="-2616047" y="3738786"/>
              <a:ext cx="79869" cy="94570"/>
            </a:xfrm>
            <a:custGeom>
              <a:rect b="b" l="l" r="r" t="t"/>
              <a:pathLst>
                <a:path extrusionOk="0" h="94570" w="79869">
                  <a:moveTo>
                    <a:pt x="39935" y="39834"/>
                  </a:moveTo>
                  <a:cubicBezTo>
                    <a:pt x="42056" y="42438"/>
                    <a:pt x="44318" y="44926"/>
                    <a:pt x="46709" y="47285"/>
                  </a:cubicBezTo>
                  <a:cubicBezTo>
                    <a:pt x="44317" y="49644"/>
                    <a:pt x="42056" y="52132"/>
                    <a:pt x="39935" y="54737"/>
                  </a:cubicBezTo>
                  <a:cubicBezTo>
                    <a:pt x="37813" y="52132"/>
                    <a:pt x="35552" y="49645"/>
                    <a:pt x="33161" y="47285"/>
                  </a:cubicBezTo>
                  <a:cubicBezTo>
                    <a:pt x="35552" y="44926"/>
                    <a:pt x="37813" y="42438"/>
                    <a:pt x="39935" y="39834"/>
                  </a:cubicBezTo>
                  <a:close/>
                  <a:moveTo>
                    <a:pt x="39935" y="0"/>
                  </a:moveTo>
                  <a:cubicBezTo>
                    <a:pt x="34040" y="20770"/>
                    <a:pt x="19490" y="37997"/>
                    <a:pt x="0" y="47285"/>
                  </a:cubicBezTo>
                  <a:cubicBezTo>
                    <a:pt x="19490" y="56573"/>
                    <a:pt x="34040" y="73801"/>
                    <a:pt x="39935" y="94571"/>
                  </a:cubicBezTo>
                  <a:cubicBezTo>
                    <a:pt x="45829" y="73801"/>
                    <a:pt x="60379" y="56573"/>
                    <a:pt x="79869" y="47285"/>
                  </a:cubicBezTo>
                  <a:cubicBezTo>
                    <a:pt x="60379" y="37997"/>
                    <a:pt x="45829" y="20770"/>
                    <a:pt x="39935"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29"/>
            <p:cNvSpPr/>
            <p:nvPr/>
          </p:nvSpPr>
          <p:spPr>
            <a:xfrm>
              <a:off x="-1886287" y="3691501"/>
              <a:ext cx="79869" cy="94569"/>
            </a:xfrm>
            <a:custGeom>
              <a:rect b="b" l="l" r="r" t="t"/>
              <a:pathLst>
                <a:path extrusionOk="0" h="94569" w="79869">
                  <a:moveTo>
                    <a:pt x="39931" y="39833"/>
                  </a:moveTo>
                  <a:cubicBezTo>
                    <a:pt x="42052" y="42438"/>
                    <a:pt x="44313" y="44926"/>
                    <a:pt x="46705" y="47285"/>
                  </a:cubicBezTo>
                  <a:cubicBezTo>
                    <a:pt x="44313" y="49644"/>
                    <a:pt x="42052" y="52132"/>
                    <a:pt x="39931" y="54737"/>
                  </a:cubicBezTo>
                  <a:cubicBezTo>
                    <a:pt x="37809" y="52133"/>
                    <a:pt x="35548" y="49645"/>
                    <a:pt x="33157" y="47285"/>
                  </a:cubicBezTo>
                  <a:cubicBezTo>
                    <a:pt x="35548" y="44925"/>
                    <a:pt x="37809" y="42438"/>
                    <a:pt x="39931" y="39833"/>
                  </a:cubicBezTo>
                  <a:close/>
                  <a:moveTo>
                    <a:pt x="39931" y="0"/>
                  </a:moveTo>
                  <a:cubicBezTo>
                    <a:pt x="34037" y="20769"/>
                    <a:pt x="19489" y="37996"/>
                    <a:pt x="0" y="47285"/>
                  </a:cubicBezTo>
                  <a:cubicBezTo>
                    <a:pt x="19490" y="56573"/>
                    <a:pt x="34039" y="73801"/>
                    <a:pt x="39934" y="94570"/>
                  </a:cubicBezTo>
                  <a:cubicBezTo>
                    <a:pt x="45830" y="73801"/>
                    <a:pt x="60379" y="56573"/>
                    <a:pt x="79869" y="47285"/>
                  </a:cubicBezTo>
                  <a:cubicBezTo>
                    <a:pt x="60377" y="37998"/>
                    <a:pt x="45827" y="20770"/>
                    <a:pt x="39931"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Jupiter outline" id="2067" name="Google Shape;2067;p29"/>
          <p:cNvGrpSpPr/>
          <p:nvPr/>
        </p:nvGrpSpPr>
        <p:grpSpPr>
          <a:xfrm>
            <a:off x="6680803" y="4325786"/>
            <a:ext cx="379815" cy="379816"/>
            <a:chOff x="-1430316" y="563925"/>
            <a:chExt cx="647699" cy="647700"/>
          </a:xfrm>
        </p:grpSpPr>
        <p:sp>
          <p:nvSpPr>
            <p:cNvPr id="2068" name="Google Shape;2068;p29"/>
            <p:cNvSpPr/>
            <p:nvPr/>
          </p:nvSpPr>
          <p:spPr>
            <a:xfrm>
              <a:off x="-1430316" y="563925"/>
              <a:ext cx="647699" cy="647700"/>
            </a:xfrm>
            <a:custGeom>
              <a:rect b="b" l="l" r="r" t="t"/>
              <a:pathLst>
                <a:path extrusionOk="0" h="647700" w="647699">
                  <a:moveTo>
                    <a:pt x="323850" y="0"/>
                  </a:moveTo>
                  <a:cubicBezTo>
                    <a:pt x="144992" y="0"/>
                    <a:pt x="0" y="144992"/>
                    <a:pt x="0" y="323850"/>
                  </a:cubicBezTo>
                  <a:cubicBezTo>
                    <a:pt x="0" y="502708"/>
                    <a:pt x="144992" y="647700"/>
                    <a:pt x="323850" y="647700"/>
                  </a:cubicBezTo>
                  <a:cubicBezTo>
                    <a:pt x="502708" y="647700"/>
                    <a:pt x="647700" y="502708"/>
                    <a:pt x="647700" y="323850"/>
                  </a:cubicBezTo>
                  <a:cubicBezTo>
                    <a:pt x="647499" y="145076"/>
                    <a:pt x="502624" y="201"/>
                    <a:pt x="323850" y="0"/>
                  </a:cubicBezTo>
                  <a:close/>
                  <a:moveTo>
                    <a:pt x="560984" y="132658"/>
                  </a:moveTo>
                  <a:cubicBezTo>
                    <a:pt x="561080" y="132776"/>
                    <a:pt x="561039" y="132849"/>
                    <a:pt x="560889" y="132812"/>
                  </a:cubicBezTo>
                  <a:cubicBezTo>
                    <a:pt x="515602" y="123443"/>
                    <a:pt x="469033" y="122003"/>
                    <a:pt x="423253" y="128555"/>
                  </a:cubicBezTo>
                  <a:cubicBezTo>
                    <a:pt x="301708" y="143835"/>
                    <a:pt x="218174" y="130125"/>
                    <a:pt x="139408" y="81398"/>
                  </a:cubicBezTo>
                  <a:cubicBezTo>
                    <a:pt x="270575" y="-18682"/>
                    <a:pt x="457614" y="4061"/>
                    <a:pt x="560975" y="132658"/>
                  </a:cubicBezTo>
                  <a:close/>
                  <a:moveTo>
                    <a:pt x="123901" y="94093"/>
                  </a:moveTo>
                  <a:cubicBezTo>
                    <a:pt x="208281" y="148147"/>
                    <a:pt x="296494" y="163689"/>
                    <a:pt x="425636" y="147457"/>
                  </a:cubicBezTo>
                  <a:cubicBezTo>
                    <a:pt x="476854" y="139597"/>
                    <a:pt x="529169" y="142967"/>
                    <a:pt x="578954" y="157336"/>
                  </a:cubicBezTo>
                  <a:cubicBezTo>
                    <a:pt x="611425" y="206796"/>
                    <a:pt x="628701" y="264684"/>
                    <a:pt x="628650" y="323850"/>
                  </a:cubicBezTo>
                  <a:cubicBezTo>
                    <a:pt x="628650" y="331866"/>
                    <a:pt x="628243" y="339785"/>
                    <a:pt x="627632" y="347648"/>
                  </a:cubicBezTo>
                  <a:cubicBezTo>
                    <a:pt x="581689" y="318827"/>
                    <a:pt x="507817" y="281426"/>
                    <a:pt x="425797" y="274210"/>
                  </a:cubicBezTo>
                  <a:cubicBezTo>
                    <a:pt x="404350" y="271554"/>
                    <a:pt x="382873" y="269218"/>
                    <a:pt x="362001" y="267030"/>
                  </a:cubicBezTo>
                  <a:cubicBezTo>
                    <a:pt x="250878" y="255371"/>
                    <a:pt x="145725" y="244170"/>
                    <a:pt x="57265" y="176299"/>
                  </a:cubicBezTo>
                  <a:cubicBezTo>
                    <a:pt x="74548" y="145244"/>
                    <a:pt x="97095" y="117428"/>
                    <a:pt x="123901" y="94093"/>
                  </a:cubicBezTo>
                  <a:close/>
                  <a:moveTo>
                    <a:pt x="599045" y="454778"/>
                  </a:moveTo>
                  <a:cubicBezTo>
                    <a:pt x="546153" y="486219"/>
                    <a:pt x="466494" y="520704"/>
                    <a:pt x="380828" y="512201"/>
                  </a:cubicBezTo>
                  <a:cubicBezTo>
                    <a:pt x="327989" y="506955"/>
                    <a:pt x="292326" y="490328"/>
                    <a:pt x="257840" y="474250"/>
                  </a:cubicBezTo>
                  <a:cubicBezTo>
                    <a:pt x="203374" y="448853"/>
                    <a:pt x="151674" y="424957"/>
                    <a:pt x="43511" y="443412"/>
                  </a:cubicBezTo>
                  <a:cubicBezTo>
                    <a:pt x="32102" y="416714"/>
                    <a:pt x="24597" y="388512"/>
                    <a:pt x="21229" y="359675"/>
                  </a:cubicBezTo>
                  <a:cubicBezTo>
                    <a:pt x="138114" y="382324"/>
                    <a:pt x="191801" y="357523"/>
                    <a:pt x="248315" y="331171"/>
                  </a:cubicBezTo>
                  <a:cubicBezTo>
                    <a:pt x="282801" y="315093"/>
                    <a:pt x="318464" y="298466"/>
                    <a:pt x="371303" y="293220"/>
                  </a:cubicBezTo>
                  <a:cubicBezTo>
                    <a:pt x="388816" y="291571"/>
                    <a:pt x="406446" y="291556"/>
                    <a:pt x="423963" y="293175"/>
                  </a:cubicBezTo>
                  <a:cubicBezTo>
                    <a:pt x="427590" y="293626"/>
                    <a:pt x="431224" y="294009"/>
                    <a:pt x="434843" y="294484"/>
                  </a:cubicBezTo>
                  <a:lnTo>
                    <a:pt x="434869" y="294283"/>
                  </a:lnTo>
                  <a:cubicBezTo>
                    <a:pt x="513593" y="303904"/>
                    <a:pt x="583833" y="341790"/>
                    <a:pt x="625317" y="368769"/>
                  </a:cubicBezTo>
                  <a:cubicBezTo>
                    <a:pt x="620897" y="398588"/>
                    <a:pt x="612041" y="427578"/>
                    <a:pt x="599045" y="454778"/>
                  </a:cubicBezTo>
                  <a:close/>
                  <a:moveTo>
                    <a:pt x="48381" y="193528"/>
                  </a:moveTo>
                  <a:cubicBezTo>
                    <a:pt x="130534" y="255400"/>
                    <a:pt x="224554" y="271062"/>
                    <a:pt x="324094" y="282111"/>
                  </a:cubicBezTo>
                  <a:cubicBezTo>
                    <a:pt x="295143" y="289835"/>
                    <a:pt x="267053" y="300488"/>
                    <a:pt x="240260" y="313904"/>
                  </a:cubicBezTo>
                  <a:cubicBezTo>
                    <a:pt x="185801" y="339297"/>
                    <a:pt x="134118" y="363163"/>
                    <a:pt x="19478" y="339907"/>
                  </a:cubicBezTo>
                  <a:cubicBezTo>
                    <a:pt x="19200" y="334588"/>
                    <a:pt x="19058" y="329235"/>
                    <a:pt x="19050" y="323848"/>
                  </a:cubicBezTo>
                  <a:cubicBezTo>
                    <a:pt x="19008" y="278766"/>
                    <a:pt x="29029" y="234245"/>
                    <a:pt x="48381" y="193528"/>
                  </a:cubicBezTo>
                  <a:close/>
                  <a:moveTo>
                    <a:pt x="323850" y="628650"/>
                  </a:moveTo>
                  <a:cubicBezTo>
                    <a:pt x="208927" y="628540"/>
                    <a:pt x="103819" y="563853"/>
                    <a:pt x="51936" y="461308"/>
                  </a:cubicBezTo>
                  <a:cubicBezTo>
                    <a:pt x="150785" y="445519"/>
                    <a:pt x="199002" y="467843"/>
                    <a:pt x="249783" y="491514"/>
                  </a:cubicBezTo>
                  <a:cubicBezTo>
                    <a:pt x="285716" y="508266"/>
                    <a:pt x="322872" y="525591"/>
                    <a:pt x="378942" y="531158"/>
                  </a:cubicBezTo>
                  <a:cubicBezTo>
                    <a:pt x="388569" y="532116"/>
                    <a:pt x="398108" y="532563"/>
                    <a:pt x="407549" y="532563"/>
                  </a:cubicBezTo>
                  <a:cubicBezTo>
                    <a:pt x="468280" y="531089"/>
                    <a:pt x="527803" y="515283"/>
                    <a:pt x="581263" y="486431"/>
                  </a:cubicBezTo>
                  <a:cubicBezTo>
                    <a:pt x="581437" y="486342"/>
                    <a:pt x="581490" y="486407"/>
                    <a:pt x="581385" y="486572"/>
                  </a:cubicBezTo>
                  <a:cubicBezTo>
                    <a:pt x="525584" y="574961"/>
                    <a:pt x="428379" y="628587"/>
                    <a:pt x="323850" y="62865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29"/>
            <p:cNvSpPr/>
            <p:nvPr/>
          </p:nvSpPr>
          <p:spPr>
            <a:xfrm>
              <a:off x="-1118240" y="911577"/>
              <a:ext cx="170468" cy="113309"/>
            </a:xfrm>
            <a:custGeom>
              <a:rect b="b" l="l" r="r" t="t"/>
              <a:pathLst>
                <a:path extrusionOk="0" h="113309" w="170468">
                  <a:moveTo>
                    <a:pt x="85236" y="0"/>
                  </a:moveTo>
                  <a:cubicBezTo>
                    <a:pt x="37439" y="0"/>
                    <a:pt x="0" y="24887"/>
                    <a:pt x="0" y="56653"/>
                  </a:cubicBezTo>
                  <a:cubicBezTo>
                    <a:pt x="0" y="88419"/>
                    <a:pt x="37443" y="113309"/>
                    <a:pt x="85236" y="113309"/>
                  </a:cubicBezTo>
                  <a:cubicBezTo>
                    <a:pt x="133030" y="113309"/>
                    <a:pt x="170469" y="88422"/>
                    <a:pt x="170469" y="56653"/>
                  </a:cubicBezTo>
                  <a:cubicBezTo>
                    <a:pt x="170469" y="24883"/>
                    <a:pt x="133033" y="0"/>
                    <a:pt x="85236" y="0"/>
                  </a:cubicBezTo>
                  <a:close/>
                  <a:moveTo>
                    <a:pt x="85236" y="94259"/>
                  </a:moveTo>
                  <a:cubicBezTo>
                    <a:pt x="49360" y="94259"/>
                    <a:pt x="19050" y="77037"/>
                    <a:pt x="19050" y="56653"/>
                  </a:cubicBezTo>
                  <a:cubicBezTo>
                    <a:pt x="19050" y="36268"/>
                    <a:pt x="49363" y="19050"/>
                    <a:pt x="85236" y="19050"/>
                  </a:cubicBezTo>
                  <a:cubicBezTo>
                    <a:pt x="121109" y="19050"/>
                    <a:pt x="151419" y="36267"/>
                    <a:pt x="151419" y="56653"/>
                  </a:cubicBezTo>
                  <a:cubicBezTo>
                    <a:pt x="151419" y="77038"/>
                    <a:pt x="121112" y="94259"/>
                    <a:pt x="85236" y="9425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70" name="Google Shape;2070;p29"/>
          <p:cNvGrpSpPr/>
          <p:nvPr/>
        </p:nvGrpSpPr>
        <p:grpSpPr>
          <a:xfrm>
            <a:off x="8591229" y="4806918"/>
            <a:ext cx="2078198" cy="2078199"/>
            <a:chOff x="10136630" y="41016"/>
            <a:chExt cx="1294367" cy="1294367"/>
          </a:xfrm>
        </p:grpSpPr>
        <p:sp>
          <p:nvSpPr>
            <p:cNvPr id="2071" name="Google Shape;2071;p29"/>
            <p:cNvSpPr/>
            <p:nvPr/>
          </p:nvSpPr>
          <p:spPr>
            <a:xfrm rot="-1349998">
              <a:off x="10288481" y="192867"/>
              <a:ext cx="990666" cy="990666"/>
            </a:xfrm>
            <a:custGeom>
              <a:rect b="b" l="l" r="r" t="t"/>
              <a:pathLst>
                <a:path extrusionOk="0" h="990666" w="990666">
                  <a:moveTo>
                    <a:pt x="990640" y="495085"/>
                  </a:moveTo>
                  <a:cubicBezTo>
                    <a:pt x="990640" y="768650"/>
                    <a:pt x="768872" y="990418"/>
                    <a:pt x="495307" y="990418"/>
                  </a:cubicBezTo>
                  <a:cubicBezTo>
                    <a:pt x="221742" y="990418"/>
                    <a:pt x="-26" y="768650"/>
                    <a:pt x="-26" y="495085"/>
                  </a:cubicBezTo>
                  <a:cubicBezTo>
                    <a:pt x="-26" y="221520"/>
                    <a:pt x="221742" y="-249"/>
                    <a:pt x="495307" y="-249"/>
                  </a:cubicBezTo>
                  <a:cubicBezTo>
                    <a:pt x="768872" y="-249"/>
                    <a:pt x="990640" y="221520"/>
                    <a:pt x="990640" y="495085"/>
                  </a:cubicBezTo>
                  <a:close/>
                </a:path>
              </a:pathLst>
            </a:custGeom>
            <a:solidFill>
              <a:srgbClr val="00B0F0">
                <a:alpha val="8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72" name="Google Shape;2072;p29"/>
            <p:cNvGrpSpPr/>
            <p:nvPr/>
          </p:nvGrpSpPr>
          <p:grpSpPr>
            <a:xfrm>
              <a:off x="10290471" y="194972"/>
              <a:ext cx="988893" cy="1004003"/>
              <a:chOff x="10290471" y="194972"/>
              <a:chExt cx="988893" cy="1004003"/>
            </a:xfrm>
          </p:grpSpPr>
          <p:sp>
            <p:nvSpPr>
              <p:cNvPr id="2073" name="Google Shape;2073;p29"/>
              <p:cNvSpPr/>
              <p:nvPr/>
            </p:nvSpPr>
            <p:spPr>
              <a:xfrm flipH="1">
                <a:off x="10395317" y="378162"/>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29"/>
              <p:cNvSpPr/>
              <p:nvPr/>
            </p:nvSpPr>
            <p:spPr>
              <a:xfrm>
                <a:off x="10490865" y="194972"/>
                <a:ext cx="785457" cy="474205"/>
              </a:xfrm>
              <a:custGeom>
                <a:rect b="b" l="l" r="r" t="t"/>
                <a:pathLst>
                  <a:path extrusionOk="0" h="474205" w="785457">
                    <a:moveTo>
                      <a:pt x="785432" y="414573"/>
                    </a:moveTo>
                    <a:cubicBezTo>
                      <a:pt x="740879" y="144612"/>
                      <a:pt x="485912" y="-38120"/>
                      <a:pt x="215951" y="6442"/>
                    </a:cubicBezTo>
                    <a:cubicBezTo>
                      <a:pt x="137626" y="19367"/>
                      <a:pt x="63554" y="50926"/>
                      <a:pt x="-26" y="98460"/>
                    </a:cubicBezTo>
                    <a:lnTo>
                      <a:pt x="5102" y="99242"/>
                    </a:lnTo>
                    <a:cubicBezTo>
                      <a:pt x="30469" y="103944"/>
                      <a:pt x="55346" y="110985"/>
                      <a:pt x="79415" y="120276"/>
                    </a:cubicBezTo>
                    <a:cubicBezTo>
                      <a:pt x="103467" y="129593"/>
                      <a:pt x="126552" y="141240"/>
                      <a:pt x="148339" y="155042"/>
                    </a:cubicBezTo>
                    <a:cubicBezTo>
                      <a:pt x="153467" y="158258"/>
                      <a:pt x="158509" y="161561"/>
                      <a:pt x="163463" y="165037"/>
                    </a:cubicBezTo>
                    <a:cubicBezTo>
                      <a:pt x="286970" y="250736"/>
                      <a:pt x="362587" y="404056"/>
                      <a:pt x="503477" y="456205"/>
                    </a:cubicBezTo>
                    <a:cubicBezTo>
                      <a:pt x="586986" y="486174"/>
                      <a:pt x="679447" y="477908"/>
                      <a:pt x="756315" y="433607"/>
                    </a:cubicBezTo>
                    <a:cubicBezTo>
                      <a:pt x="766441" y="427932"/>
                      <a:pt x="776167" y="421569"/>
                      <a:pt x="785432" y="414573"/>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5" name="Google Shape;2075;p29"/>
              <p:cNvSpPr/>
              <p:nvPr/>
            </p:nvSpPr>
            <p:spPr>
              <a:xfrm>
                <a:off x="10583741" y="231212"/>
                <a:ext cx="61710" cy="41372"/>
              </a:xfrm>
              <a:custGeom>
                <a:rect b="b" l="l" r="r" t="t"/>
                <a:pathLst>
                  <a:path extrusionOk="0" h="41372" w="61710">
                    <a:moveTo>
                      <a:pt x="28917" y="41123"/>
                    </a:moveTo>
                    <a:cubicBezTo>
                      <a:pt x="46966" y="41176"/>
                      <a:pt x="61637" y="26582"/>
                      <a:pt x="61684" y="8530"/>
                    </a:cubicBezTo>
                    <a:cubicBezTo>
                      <a:pt x="61684" y="8504"/>
                      <a:pt x="61684" y="8469"/>
                      <a:pt x="61684" y="8443"/>
                    </a:cubicBezTo>
                    <a:cubicBezTo>
                      <a:pt x="61602" y="5497"/>
                      <a:pt x="61134" y="2576"/>
                      <a:pt x="60294" y="-248"/>
                    </a:cubicBezTo>
                    <a:cubicBezTo>
                      <a:pt x="39686" y="6427"/>
                      <a:pt x="19536" y="14440"/>
                      <a:pt x="-26" y="23740"/>
                    </a:cubicBezTo>
                    <a:cubicBezTo>
                      <a:pt x="5635" y="34466"/>
                      <a:pt x="16786" y="41167"/>
                      <a:pt x="28917" y="41123"/>
                    </a:cubicBezTo>
                    <a:close/>
                  </a:path>
                </a:pathLst>
              </a:custGeom>
              <a:solidFill>
                <a:srgbClr val="302B84">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6" name="Google Shape;2076;p29"/>
              <p:cNvSpPr/>
              <p:nvPr/>
            </p:nvSpPr>
            <p:spPr>
              <a:xfrm>
                <a:off x="10290471" y="465190"/>
                <a:ext cx="988893" cy="733785"/>
              </a:xfrm>
              <a:custGeom>
                <a:rect b="b" l="l" r="r" t="t"/>
                <a:pathLst>
                  <a:path extrusionOk="0" h="733785" w="988893">
                    <a:moveTo>
                      <a:pt x="988868" y="282489"/>
                    </a:moveTo>
                    <a:cubicBezTo>
                      <a:pt x="962793" y="315777"/>
                      <a:pt x="936023" y="348631"/>
                      <a:pt x="907515" y="379921"/>
                    </a:cubicBezTo>
                    <a:cubicBezTo>
                      <a:pt x="835114" y="459275"/>
                      <a:pt x="747677" y="529764"/>
                      <a:pt x="643899" y="557577"/>
                    </a:cubicBezTo>
                    <a:cubicBezTo>
                      <a:pt x="534472" y="586955"/>
                      <a:pt x="416614" y="566269"/>
                      <a:pt x="312055" y="522811"/>
                    </a:cubicBezTo>
                    <a:cubicBezTo>
                      <a:pt x="251214" y="497518"/>
                      <a:pt x="192806" y="463969"/>
                      <a:pt x="148132" y="415644"/>
                    </a:cubicBezTo>
                    <a:cubicBezTo>
                      <a:pt x="83466" y="346111"/>
                      <a:pt x="52524" y="249287"/>
                      <a:pt x="48700" y="154114"/>
                    </a:cubicBezTo>
                    <a:cubicBezTo>
                      <a:pt x="47016" y="102356"/>
                      <a:pt x="51186" y="50571"/>
                      <a:pt x="61129" y="-248"/>
                    </a:cubicBezTo>
                    <a:cubicBezTo>
                      <a:pt x="-70466" y="239639"/>
                      <a:pt x="17324" y="540785"/>
                      <a:pt x="257214" y="672384"/>
                    </a:cubicBezTo>
                    <a:cubicBezTo>
                      <a:pt x="497103" y="803975"/>
                      <a:pt x="798253" y="716190"/>
                      <a:pt x="929843" y="476302"/>
                    </a:cubicBezTo>
                    <a:cubicBezTo>
                      <a:pt x="962602" y="416582"/>
                      <a:pt x="982697" y="350752"/>
                      <a:pt x="988868" y="282923"/>
                    </a:cubicBezTo>
                    <a:close/>
                  </a:path>
                </a:pathLst>
              </a:custGeom>
              <a:solidFill>
                <a:srgbClr val="292EF9">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29"/>
              <p:cNvSpPr/>
              <p:nvPr/>
            </p:nvSpPr>
            <p:spPr>
              <a:xfrm>
                <a:off x="10497086" y="348462"/>
                <a:ext cx="39144" cy="40589"/>
              </a:xfrm>
              <a:custGeom>
                <a:rect b="b" l="l" r="r" t="t"/>
                <a:pathLst>
                  <a:path extrusionOk="0" h="40589" w="39144">
                    <a:moveTo>
                      <a:pt x="19530" y="-248"/>
                    </a:moveTo>
                    <a:cubicBezTo>
                      <a:pt x="-6544" y="-248"/>
                      <a:pt x="-6544" y="40341"/>
                      <a:pt x="19530" y="40341"/>
                    </a:cubicBezTo>
                    <a:cubicBezTo>
                      <a:pt x="45605" y="40341"/>
                      <a:pt x="45692" y="-248"/>
                      <a:pt x="19530" y="-248"/>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29"/>
              <p:cNvSpPr/>
              <p:nvPr/>
            </p:nvSpPr>
            <p:spPr>
              <a:xfrm>
                <a:off x="10791133" y="1000852"/>
                <a:ext cx="72324" cy="74834"/>
              </a:xfrm>
              <a:custGeom>
                <a:rect b="b" l="l" r="r" t="t"/>
                <a:pathLst>
                  <a:path extrusionOk="0" h="74834" w="72324">
                    <a:moveTo>
                      <a:pt x="36120" y="-248"/>
                    </a:moveTo>
                    <a:cubicBezTo>
                      <a:pt x="-12031" y="-248"/>
                      <a:pt x="-12118" y="74586"/>
                      <a:pt x="36120" y="74586"/>
                    </a:cubicBezTo>
                    <a:cubicBezTo>
                      <a:pt x="84359" y="74586"/>
                      <a:pt x="84359" y="-248"/>
                      <a:pt x="36120"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29"/>
              <p:cNvSpPr/>
              <p:nvPr/>
            </p:nvSpPr>
            <p:spPr>
              <a:xfrm>
                <a:off x="10888566" y="433465"/>
                <a:ext cx="50389" cy="52149"/>
              </a:xfrm>
              <a:custGeom>
                <a:rect b="b" l="l" r="r" t="t"/>
                <a:pathLst>
                  <a:path extrusionOk="0" h="52149" w="50389">
                    <a:moveTo>
                      <a:pt x="25169" y="-248"/>
                    </a:moveTo>
                    <a:cubicBezTo>
                      <a:pt x="-8381" y="-248"/>
                      <a:pt x="-8467" y="51901"/>
                      <a:pt x="25169" y="51901"/>
                    </a:cubicBezTo>
                    <a:cubicBezTo>
                      <a:pt x="58805" y="51901"/>
                      <a:pt x="58718" y="-248"/>
                      <a:pt x="25169"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29"/>
              <p:cNvSpPr/>
              <p:nvPr/>
            </p:nvSpPr>
            <p:spPr>
              <a:xfrm>
                <a:off x="10737177" y="1143393"/>
                <a:ext cx="93475" cy="54409"/>
              </a:xfrm>
              <a:custGeom>
                <a:rect b="b" l="l" r="r" t="t"/>
                <a:pathLst>
                  <a:path extrusionOk="0" h="54409" w="93475">
                    <a:moveTo>
                      <a:pt x="46532" y="-248"/>
                    </a:moveTo>
                    <a:cubicBezTo>
                      <a:pt x="14373" y="-248"/>
                      <a:pt x="-1098" y="25826"/>
                      <a:pt x="32" y="50597"/>
                    </a:cubicBezTo>
                    <a:cubicBezTo>
                      <a:pt x="19444" y="52927"/>
                      <a:pt x="38975" y="54117"/>
                      <a:pt x="58526" y="54161"/>
                    </a:cubicBezTo>
                    <a:cubicBezTo>
                      <a:pt x="70173" y="54161"/>
                      <a:pt x="81646" y="53639"/>
                      <a:pt x="93292" y="52857"/>
                    </a:cubicBezTo>
                    <a:cubicBezTo>
                      <a:pt x="95205" y="27217"/>
                      <a:pt x="79734" y="-248"/>
                      <a:pt x="46532"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29"/>
              <p:cNvSpPr/>
              <p:nvPr/>
            </p:nvSpPr>
            <p:spPr>
              <a:xfrm>
                <a:off x="10552278" y="803205"/>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29"/>
              <p:cNvSpPr/>
              <p:nvPr/>
            </p:nvSpPr>
            <p:spPr>
              <a:xfrm>
                <a:off x="10552278" y="803124"/>
                <a:ext cx="146018" cy="146020"/>
              </a:xfrm>
              <a:custGeom>
                <a:rect b="b" l="l" r="r" t="t"/>
                <a:pathLst>
                  <a:path extrusionOk="0" h="146020" w="146018">
                    <a:moveTo>
                      <a:pt x="21355" y="124383"/>
                    </a:moveTo>
                    <a:cubicBezTo>
                      <a:pt x="-7155" y="95866"/>
                      <a:pt x="-7153" y="49644"/>
                      <a:pt x="21361" y="21136"/>
                    </a:cubicBezTo>
                    <a:cubicBezTo>
                      <a:pt x="49874" y="-7381"/>
                      <a:pt x="96101" y="-7372"/>
                      <a:pt x="124611" y="21136"/>
                    </a:cubicBezTo>
                    <a:cubicBezTo>
                      <a:pt x="153120" y="49653"/>
                      <a:pt x="153120" y="95875"/>
                      <a:pt x="124611" y="124383"/>
                    </a:cubicBezTo>
                    <a:cubicBezTo>
                      <a:pt x="96101" y="152900"/>
                      <a:pt x="49874" y="152900"/>
                      <a:pt x="21361" y="124392"/>
                    </a:cubicBezTo>
                    <a:cubicBezTo>
                      <a:pt x="21359" y="124383"/>
                      <a:pt x="21357" y="124383"/>
                      <a:pt x="21355" y="124383"/>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29"/>
              <p:cNvSpPr/>
              <p:nvPr/>
            </p:nvSpPr>
            <p:spPr>
              <a:xfrm rot="-4603200">
                <a:off x="10637752" y="339580"/>
                <a:ext cx="146018" cy="146018"/>
              </a:xfrm>
              <a:custGeom>
                <a:rect b="b" l="l" r="r" t="t"/>
                <a:pathLst>
                  <a:path extrusionOk="0" h="146018" w="146018">
                    <a:moveTo>
                      <a:pt x="145993" y="72761"/>
                    </a:moveTo>
                    <a:cubicBezTo>
                      <a:pt x="145993" y="113083"/>
                      <a:pt x="113305" y="145770"/>
                      <a:pt x="72983" y="145770"/>
                    </a:cubicBezTo>
                    <a:cubicBezTo>
                      <a:pt x="32662" y="145770"/>
                      <a:pt x="-26" y="113083"/>
                      <a:pt x="-26" y="72761"/>
                    </a:cubicBezTo>
                    <a:cubicBezTo>
                      <a:pt x="-26" y="32439"/>
                      <a:pt x="32662" y="-249"/>
                      <a:pt x="72983" y="-249"/>
                    </a:cubicBezTo>
                    <a:cubicBezTo>
                      <a:pt x="113305" y="-249"/>
                      <a:pt x="145993" y="32439"/>
                      <a:pt x="145993" y="72761"/>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29"/>
              <p:cNvSpPr/>
              <p:nvPr/>
            </p:nvSpPr>
            <p:spPr>
              <a:xfrm>
                <a:off x="10637803" y="339596"/>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29"/>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29"/>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7" name="Google Shape;2087;p29"/>
              <p:cNvSpPr/>
              <p:nvPr/>
            </p:nvSpPr>
            <p:spPr>
              <a:xfrm>
                <a:off x="10929753" y="318041"/>
                <a:ext cx="22250" cy="22250"/>
              </a:xfrm>
              <a:custGeom>
                <a:rect b="b" l="l" r="r" t="t"/>
                <a:pathLst>
                  <a:path extrusionOk="0" h="22250" w="22250">
                    <a:moveTo>
                      <a:pt x="22250" y="11125"/>
                    </a:moveTo>
                    <a:cubicBezTo>
                      <a:pt x="22250" y="17270"/>
                      <a:pt x="17269" y="22250"/>
                      <a:pt x="11125" y="22250"/>
                    </a:cubicBezTo>
                    <a:cubicBezTo>
                      <a:pt x="4981" y="22250"/>
                      <a:pt x="0" y="17270"/>
                      <a:pt x="0" y="11125"/>
                    </a:cubicBezTo>
                    <a:cubicBezTo>
                      <a:pt x="0" y="4981"/>
                      <a:pt x="4981" y="0"/>
                      <a:pt x="11125" y="0"/>
                    </a:cubicBezTo>
                    <a:cubicBezTo>
                      <a:pt x="17269" y="0"/>
                      <a:pt x="22250" y="4981"/>
                      <a:pt x="22250" y="11125"/>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29"/>
              <p:cNvSpPr/>
              <p:nvPr/>
            </p:nvSpPr>
            <p:spPr>
              <a:xfrm>
                <a:off x="10929753" y="318041"/>
                <a:ext cx="22248" cy="22250"/>
              </a:xfrm>
              <a:custGeom>
                <a:rect b="b" l="l" r="r" t="t"/>
                <a:pathLst>
                  <a:path extrusionOk="0" h="22250" w="22248">
                    <a:moveTo>
                      <a:pt x="3190" y="18699"/>
                    </a:moveTo>
                    <a:cubicBezTo>
                      <a:pt x="-1129" y="14328"/>
                      <a:pt x="-1095" y="7287"/>
                      <a:pt x="3277" y="2968"/>
                    </a:cubicBezTo>
                    <a:cubicBezTo>
                      <a:pt x="7640" y="-1352"/>
                      <a:pt x="14689" y="-1317"/>
                      <a:pt x="19009" y="3054"/>
                    </a:cubicBezTo>
                    <a:cubicBezTo>
                      <a:pt x="23294" y="7383"/>
                      <a:pt x="23294" y="14362"/>
                      <a:pt x="19009" y="18699"/>
                    </a:cubicBezTo>
                    <a:cubicBezTo>
                      <a:pt x="14689" y="23071"/>
                      <a:pt x="7640" y="23106"/>
                      <a:pt x="3277" y="18786"/>
                    </a:cubicBezTo>
                    <a:cubicBezTo>
                      <a:pt x="3251" y="18760"/>
                      <a:pt x="3216" y="18725"/>
                      <a:pt x="3190" y="1869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29"/>
              <p:cNvSpPr/>
              <p:nvPr/>
            </p:nvSpPr>
            <p:spPr>
              <a:xfrm>
                <a:off x="10753140" y="251464"/>
                <a:ext cx="22250" cy="22250"/>
              </a:xfrm>
              <a:custGeom>
                <a:rect b="b" l="l" r="r" t="t"/>
                <a:pathLst>
                  <a:path extrusionOk="0" h="22250" w="22250">
                    <a:moveTo>
                      <a:pt x="22225" y="10877"/>
                    </a:moveTo>
                    <a:cubicBezTo>
                      <a:pt x="22225" y="17022"/>
                      <a:pt x="17243" y="22002"/>
                      <a:pt x="11099" y="22002"/>
                    </a:cubicBezTo>
                    <a:cubicBezTo>
                      <a:pt x="4955" y="22002"/>
                      <a:pt x="-26" y="17022"/>
                      <a:pt x="-26" y="10877"/>
                    </a:cubicBezTo>
                    <a:cubicBezTo>
                      <a:pt x="-26" y="4732"/>
                      <a:pt x="4955" y="-248"/>
                      <a:pt x="11099" y="-248"/>
                    </a:cubicBezTo>
                    <a:cubicBezTo>
                      <a:pt x="17243" y="-248"/>
                      <a:pt x="22225" y="4732"/>
                      <a:pt x="22225" y="10877"/>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29"/>
              <p:cNvSpPr/>
              <p:nvPr/>
            </p:nvSpPr>
            <p:spPr>
              <a:xfrm>
                <a:off x="10753140" y="251464"/>
                <a:ext cx="22250" cy="22250"/>
              </a:xfrm>
              <a:custGeom>
                <a:rect b="b" l="l" r="r" t="t"/>
                <a:pathLst>
                  <a:path extrusionOk="0" h="22250" w="22250">
                    <a:moveTo>
                      <a:pt x="22250" y="11125"/>
                    </a:moveTo>
                    <a:cubicBezTo>
                      <a:pt x="22250" y="17270"/>
                      <a:pt x="17270" y="22250"/>
                      <a:pt x="11125" y="22250"/>
                    </a:cubicBezTo>
                    <a:cubicBezTo>
                      <a:pt x="4981" y="22250"/>
                      <a:pt x="0" y="17270"/>
                      <a:pt x="0" y="11125"/>
                    </a:cubicBezTo>
                    <a:cubicBezTo>
                      <a:pt x="0" y="4981"/>
                      <a:pt x="4981" y="0"/>
                      <a:pt x="11125" y="0"/>
                    </a:cubicBezTo>
                    <a:cubicBezTo>
                      <a:pt x="17270" y="0"/>
                      <a:pt x="22250" y="4981"/>
                      <a:pt x="22250" y="11125"/>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29"/>
              <p:cNvSpPr/>
              <p:nvPr/>
            </p:nvSpPr>
            <p:spPr>
              <a:xfrm>
                <a:off x="11080562" y="320909"/>
                <a:ext cx="99856" cy="100387"/>
              </a:xfrm>
              <a:custGeom>
                <a:rect b="b" l="l" r="r" t="t"/>
                <a:pathLst>
                  <a:path extrusionOk="0" h="100387" w="99856">
                    <a:moveTo>
                      <a:pt x="92964" y="81018"/>
                    </a:moveTo>
                    <a:cubicBezTo>
                      <a:pt x="93477" y="80444"/>
                      <a:pt x="93938" y="79836"/>
                      <a:pt x="94355" y="79193"/>
                    </a:cubicBezTo>
                    <a:cubicBezTo>
                      <a:pt x="94963" y="78410"/>
                      <a:pt x="95572" y="77715"/>
                      <a:pt x="96093" y="76933"/>
                    </a:cubicBezTo>
                    <a:cubicBezTo>
                      <a:pt x="96502" y="76151"/>
                      <a:pt x="96971" y="75394"/>
                      <a:pt x="97484" y="74673"/>
                    </a:cubicBezTo>
                    <a:lnTo>
                      <a:pt x="98701" y="72500"/>
                    </a:lnTo>
                    <a:cubicBezTo>
                      <a:pt x="99135" y="71718"/>
                      <a:pt x="99483" y="70849"/>
                      <a:pt x="99831" y="70066"/>
                    </a:cubicBezTo>
                    <a:lnTo>
                      <a:pt x="99831" y="70066"/>
                    </a:lnTo>
                    <a:cubicBezTo>
                      <a:pt x="79049" y="44374"/>
                      <a:pt x="55756" y="20820"/>
                      <a:pt x="30298" y="-248"/>
                    </a:cubicBezTo>
                    <a:lnTo>
                      <a:pt x="29342" y="186"/>
                    </a:lnTo>
                    <a:cubicBezTo>
                      <a:pt x="28534" y="508"/>
                      <a:pt x="27751" y="890"/>
                      <a:pt x="26995" y="1316"/>
                    </a:cubicBezTo>
                    <a:cubicBezTo>
                      <a:pt x="26239" y="1672"/>
                      <a:pt x="25518" y="2072"/>
                      <a:pt x="24822" y="2533"/>
                    </a:cubicBezTo>
                    <a:lnTo>
                      <a:pt x="22476" y="3924"/>
                    </a:lnTo>
                    <a:lnTo>
                      <a:pt x="20303" y="5575"/>
                    </a:lnTo>
                    <a:lnTo>
                      <a:pt x="18391" y="7052"/>
                    </a:lnTo>
                    <a:cubicBezTo>
                      <a:pt x="15644" y="9217"/>
                      <a:pt x="13167" y="11694"/>
                      <a:pt x="11003" y="14440"/>
                    </a:cubicBezTo>
                    <a:lnTo>
                      <a:pt x="9612" y="16265"/>
                    </a:lnTo>
                    <a:lnTo>
                      <a:pt x="7874" y="18525"/>
                    </a:lnTo>
                    <a:cubicBezTo>
                      <a:pt x="7874" y="19308"/>
                      <a:pt x="7005" y="20090"/>
                      <a:pt x="6483" y="20872"/>
                    </a:cubicBezTo>
                    <a:cubicBezTo>
                      <a:pt x="5962" y="21654"/>
                      <a:pt x="5614" y="22263"/>
                      <a:pt x="5266" y="22958"/>
                    </a:cubicBezTo>
                    <a:cubicBezTo>
                      <a:pt x="4919" y="23653"/>
                      <a:pt x="4484" y="24610"/>
                      <a:pt x="4136" y="25392"/>
                    </a:cubicBezTo>
                    <a:cubicBezTo>
                      <a:pt x="3789" y="26174"/>
                      <a:pt x="3354" y="26869"/>
                      <a:pt x="3007" y="27651"/>
                    </a:cubicBezTo>
                    <a:cubicBezTo>
                      <a:pt x="2659" y="28434"/>
                      <a:pt x="2485" y="29303"/>
                      <a:pt x="2137" y="30085"/>
                    </a:cubicBezTo>
                    <a:cubicBezTo>
                      <a:pt x="1790" y="30868"/>
                      <a:pt x="1529" y="31736"/>
                      <a:pt x="1268" y="32606"/>
                    </a:cubicBezTo>
                    <a:cubicBezTo>
                      <a:pt x="1103" y="33397"/>
                      <a:pt x="903" y="34179"/>
                      <a:pt x="660" y="34952"/>
                    </a:cubicBezTo>
                    <a:cubicBezTo>
                      <a:pt x="660" y="35822"/>
                      <a:pt x="225" y="36691"/>
                      <a:pt x="51" y="37560"/>
                    </a:cubicBezTo>
                    <a:cubicBezTo>
                      <a:pt x="-122" y="38429"/>
                      <a:pt x="51" y="39472"/>
                      <a:pt x="51" y="40428"/>
                    </a:cubicBezTo>
                    <a:cubicBezTo>
                      <a:pt x="51" y="41384"/>
                      <a:pt x="51" y="41906"/>
                      <a:pt x="51" y="42688"/>
                    </a:cubicBezTo>
                    <a:cubicBezTo>
                      <a:pt x="51" y="43470"/>
                      <a:pt x="51" y="46165"/>
                      <a:pt x="51" y="47903"/>
                    </a:cubicBezTo>
                    <a:cubicBezTo>
                      <a:pt x="51" y="49641"/>
                      <a:pt x="51" y="51380"/>
                      <a:pt x="51" y="53118"/>
                    </a:cubicBezTo>
                    <a:cubicBezTo>
                      <a:pt x="51" y="54856"/>
                      <a:pt x="51" y="54595"/>
                      <a:pt x="51" y="55378"/>
                    </a:cubicBezTo>
                    <a:cubicBezTo>
                      <a:pt x="51" y="56160"/>
                      <a:pt x="51" y="57290"/>
                      <a:pt x="51" y="58246"/>
                    </a:cubicBezTo>
                    <a:cubicBezTo>
                      <a:pt x="51" y="59202"/>
                      <a:pt x="51" y="59984"/>
                      <a:pt x="660" y="60853"/>
                    </a:cubicBezTo>
                    <a:cubicBezTo>
                      <a:pt x="912" y="61653"/>
                      <a:pt x="1120" y="62461"/>
                      <a:pt x="1268" y="63287"/>
                    </a:cubicBezTo>
                    <a:lnTo>
                      <a:pt x="2137" y="65721"/>
                    </a:lnTo>
                    <a:cubicBezTo>
                      <a:pt x="2137" y="66590"/>
                      <a:pt x="2746" y="67372"/>
                      <a:pt x="3007" y="68154"/>
                    </a:cubicBezTo>
                    <a:cubicBezTo>
                      <a:pt x="3267" y="68936"/>
                      <a:pt x="3702" y="69632"/>
                      <a:pt x="4136" y="70414"/>
                    </a:cubicBezTo>
                    <a:cubicBezTo>
                      <a:pt x="4571" y="71196"/>
                      <a:pt x="4832" y="72066"/>
                      <a:pt x="5266" y="72848"/>
                    </a:cubicBezTo>
                    <a:cubicBezTo>
                      <a:pt x="5701" y="73630"/>
                      <a:pt x="6136" y="74238"/>
                      <a:pt x="6483" y="74934"/>
                    </a:cubicBezTo>
                    <a:cubicBezTo>
                      <a:pt x="6831" y="75629"/>
                      <a:pt x="7439" y="76498"/>
                      <a:pt x="7874" y="77281"/>
                    </a:cubicBezTo>
                    <a:cubicBezTo>
                      <a:pt x="8308" y="78063"/>
                      <a:pt x="9004" y="78758"/>
                      <a:pt x="9612" y="79540"/>
                    </a:cubicBezTo>
                    <a:lnTo>
                      <a:pt x="11003" y="81366"/>
                    </a:lnTo>
                    <a:cubicBezTo>
                      <a:pt x="13167" y="84112"/>
                      <a:pt x="15644" y="86589"/>
                      <a:pt x="18391" y="88753"/>
                    </a:cubicBezTo>
                    <a:lnTo>
                      <a:pt x="20303" y="90231"/>
                    </a:lnTo>
                    <a:lnTo>
                      <a:pt x="22476" y="91882"/>
                    </a:lnTo>
                    <a:lnTo>
                      <a:pt x="24822" y="93273"/>
                    </a:lnTo>
                    <a:cubicBezTo>
                      <a:pt x="25518" y="93733"/>
                      <a:pt x="26239" y="94133"/>
                      <a:pt x="26995" y="94490"/>
                    </a:cubicBezTo>
                    <a:lnTo>
                      <a:pt x="29342" y="95707"/>
                    </a:lnTo>
                    <a:lnTo>
                      <a:pt x="31602" y="96750"/>
                    </a:lnTo>
                    <a:lnTo>
                      <a:pt x="34036" y="97619"/>
                    </a:lnTo>
                    <a:lnTo>
                      <a:pt x="36556" y="98488"/>
                    </a:lnTo>
                    <a:lnTo>
                      <a:pt x="38903" y="99096"/>
                    </a:lnTo>
                    <a:lnTo>
                      <a:pt x="41510" y="99705"/>
                    </a:lnTo>
                    <a:lnTo>
                      <a:pt x="44379" y="100139"/>
                    </a:lnTo>
                    <a:lnTo>
                      <a:pt x="46638" y="100139"/>
                    </a:lnTo>
                    <a:lnTo>
                      <a:pt x="51853" y="100139"/>
                    </a:lnTo>
                    <a:lnTo>
                      <a:pt x="57068" y="100139"/>
                    </a:lnTo>
                    <a:lnTo>
                      <a:pt x="59328" y="100139"/>
                    </a:lnTo>
                    <a:lnTo>
                      <a:pt x="62196" y="99705"/>
                    </a:lnTo>
                    <a:lnTo>
                      <a:pt x="64804" y="99096"/>
                    </a:lnTo>
                    <a:lnTo>
                      <a:pt x="67237" y="98488"/>
                    </a:lnTo>
                    <a:lnTo>
                      <a:pt x="69758" y="97619"/>
                    </a:lnTo>
                    <a:lnTo>
                      <a:pt x="72105" y="96750"/>
                    </a:lnTo>
                    <a:lnTo>
                      <a:pt x="74364" y="95707"/>
                    </a:lnTo>
                    <a:lnTo>
                      <a:pt x="76798" y="94490"/>
                    </a:lnTo>
                    <a:lnTo>
                      <a:pt x="78884" y="93273"/>
                    </a:lnTo>
                    <a:lnTo>
                      <a:pt x="81231" y="91882"/>
                    </a:lnTo>
                    <a:lnTo>
                      <a:pt x="83491" y="90144"/>
                    </a:lnTo>
                    <a:cubicBezTo>
                      <a:pt x="84134" y="89727"/>
                      <a:pt x="84742" y="89266"/>
                      <a:pt x="85316" y="88753"/>
                    </a:cubicBezTo>
                    <a:cubicBezTo>
                      <a:pt x="88062" y="86589"/>
                      <a:pt x="90539" y="84112"/>
                      <a:pt x="92704" y="81366"/>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29"/>
              <p:cNvSpPr/>
              <p:nvPr/>
            </p:nvSpPr>
            <p:spPr>
              <a:xfrm>
                <a:off x="10608078" y="613468"/>
                <a:ext cx="74747" cy="74747"/>
              </a:xfrm>
              <a:custGeom>
                <a:rect b="b" l="l" r="r" t="t"/>
                <a:pathLst>
                  <a:path extrusionOk="0" h="74747" w="74747">
                    <a:moveTo>
                      <a:pt x="74722" y="37125"/>
                    </a:moveTo>
                    <a:cubicBezTo>
                      <a:pt x="74722" y="57768"/>
                      <a:pt x="57989" y="74499"/>
                      <a:pt x="37348" y="74499"/>
                    </a:cubicBezTo>
                    <a:cubicBezTo>
                      <a:pt x="16707" y="74499"/>
                      <a:pt x="-26" y="57768"/>
                      <a:pt x="-26" y="37125"/>
                    </a:cubicBezTo>
                    <a:cubicBezTo>
                      <a:pt x="-26" y="16483"/>
                      <a:pt x="16707" y="-248"/>
                      <a:pt x="37348" y="-248"/>
                    </a:cubicBezTo>
                    <a:cubicBezTo>
                      <a:pt x="57969" y="-205"/>
                      <a:pt x="74674" y="16500"/>
                      <a:pt x="74722" y="37125"/>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29"/>
              <p:cNvSpPr/>
              <p:nvPr/>
            </p:nvSpPr>
            <p:spPr>
              <a:xfrm>
                <a:off x="10608078" y="613458"/>
                <a:ext cx="74747" cy="74744"/>
              </a:xfrm>
              <a:custGeom>
                <a:rect b="b" l="l" r="r" t="t"/>
                <a:pathLst>
                  <a:path extrusionOk="0" h="74744" w="74747">
                    <a:moveTo>
                      <a:pt x="10926" y="63557"/>
                    </a:moveTo>
                    <a:cubicBezTo>
                      <a:pt x="-3673" y="48964"/>
                      <a:pt x="-3677" y="25297"/>
                      <a:pt x="10916" y="10704"/>
                    </a:cubicBezTo>
                    <a:cubicBezTo>
                      <a:pt x="25509" y="-3898"/>
                      <a:pt x="49172" y="-3898"/>
                      <a:pt x="63771" y="10695"/>
                    </a:cubicBezTo>
                    <a:cubicBezTo>
                      <a:pt x="78369" y="25289"/>
                      <a:pt x="78373" y="48947"/>
                      <a:pt x="63780" y="63549"/>
                    </a:cubicBezTo>
                    <a:cubicBezTo>
                      <a:pt x="63777" y="63549"/>
                      <a:pt x="63774" y="63557"/>
                      <a:pt x="63771" y="63557"/>
                    </a:cubicBezTo>
                    <a:cubicBezTo>
                      <a:pt x="49177" y="78142"/>
                      <a:pt x="25520" y="78142"/>
                      <a:pt x="10926" y="63557"/>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29"/>
              <p:cNvSpPr/>
              <p:nvPr/>
            </p:nvSpPr>
            <p:spPr>
              <a:xfrm>
                <a:off x="10489177" y="530116"/>
                <a:ext cx="63100" cy="63100"/>
              </a:xfrm>
              <a:custGeom>
                <a:rect b="b" l="l" r="r" t="t"/>
                <a:pathLst>
                  <a:path extrusionOk="0" h="63100" w="63100">
                    <a:moveTo>
                      <a:pt x="63075" y="31302"/>
                    </a:moveTo>
                    <a:cubicBezTo>
                      <a:pt x="63075" y="48729"/>
                      <a:pt x="48949" y="62852"/>
                      <a:pt x="31525" y="62852"/>
                    </a:cubicBezTo>
                    <a:cubicBezTo>
                      <a:pt x="14100" y="62852"/>
                      <a:pt x="-26" y="48729"/>
                      <a:pt x="-26" y="31302"/>
                    </a:cubicBezTo>
                    <a:cubicBezTo>
                      <a:pt x="-26" y="13875"/>
                      <a:pt x="14100" y="-248"/>
                      <a:pt x="31525" y="-248"/>
                    </a:cubicBezTo>
                    <a:cubicBezTo>
                      <a:pt x="31553" y="-248"/>
                      <a:pt x="31583" y="-248"/>
                      <a:pt x="31612" y="-248"/>
                    </a:cubicBezTo>
                    <a:cubicBezTo>
                      <a:pt x="48989" y="-248"/>
                      <a:pt x="63075" y="13841"/>
                      <a:pt x="63075" y="31215"/>
                    </a:cubicBezTo>
                    <a:cubicBezTo>
                      <a:pt x="63075" y="31241"/>
                      <a:pt x="63075" y="31276"/>
                      <a:pt x="63075" y="31302"/>
                    </a:cubicBezTo>
                    <a:close/>
                  </a:path>
                </a:pathLst>
              </a:custGeom>
              <a:solidFill>
                <a:srgbClr val="292EF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29"/>
              <p:cNvSpPr/>
              <p:nvPr/>
            </p:nvSpPr>
            <p:spPr>
              <a:xfrm>
                <a:off x="10942652" y="831451"/>
                <a:ext cx="139942" cy="140120"/>
              </a:xfrm>
              <a:custGeom>
                <a:rect b="b" l="l" r="r" t="t"/>
                <a:pathLst>
                  <a:path extrusionOk="0" h="140120" w="139942">
                    <a:moveTo>
                      <a:pt x="111799" y="13833"/>
                    </a:moveTo>
                    <a:cubicBezTo>
                      <a:pt x="142767" y="36953"/>
                      <a:pt x="149129" y="80793"/>
                      <a:pt x="126010" y="111753"/>
                    </a:cubicBezTo>
                    <a:cubicBezTo>
                      <a:pt x="102899" y="142721"/>
                      <a:pt x="59050" y="149083"/>
                      <a:pt x="28090" y="125972"/>
                    </a:cubicBezTo>
                    <a:cubicBezTo>
                      <a:pt x="-2860" y="102861"/>
                      <a:pt x="-9231" y="59056"/>
                      <a:pt x="13845" y="28088"/>
                    </a:cubicBezTo>
                    <a:cubicBezTo>
                      <a:pt x="36599" y="-2846"/>
                      <a:pt x="80127" y="-9477"/>
                      <a:pt x="111060" y="13277"/>
                    </a:cubicBezTo>
                    <a:cubicBezTo>
                      <a:pt x="111304" y="13460"/>
                      <a:pt x="111556" y="13651"/>
                      <a:pt x="111799" y="13833"/>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29"/>
              <p:cNvSpPr/>
              <p:nvPr/>
            </p:nvSpPr>
            <p:spPr>
              <a:xfrm>
                <a:off x="10942735" y="831649"/>
                <a:ext cx="140011" cy="139950"/>
              </a:xfrm>
              <a:custGeom>
                <a:rect b="b" l="l" r="r" t="t"/>
                <a:pathLst>
                  <a:path extrusionOk="0" h="139950" w="140011">
                    <a:moveTo>
                      <a:pt x="79992" y="138969"/>
                    </a:moveTo>
                    <a:cubicBezTo>
                      <a:pt x="41749" y="144514"/>
                      <a:pt x="6253" y="118013"/>
                      <a:pt x="708" y="79770"/>
                    </a:cubicBezTo>
                    <a:cubicBezTo>
                      <a:pt x="-4838" y="41527"/>
                      <a:pt x="21663" y="6031"/>
                      <a:pt x="59906" y="486"/>
                    </a:cubicBezTo>
                    <a:cubicBezTo>
                      <a:pt x="98123" y="-5060"/>
                      <a:pt x="133602" y="21406"/>
                      <a:pt x="139182" y="59614"/>
                    </a:cubicBezTo>
                    <a:cubicBezTo>
                      <a:pt x="144970" y="97579"/>
                      <a:pt x="118887" y="133041"/>
                      <a:pt x="80922" y="138830"/>
                    </a:cubicBezTo>
                    <a:cubicBezTo>
                      <a:pt x="80609" y="138882"/>
                      <a:pt x="80305" y="138925"/>
                      <a:pt x="79992" y="13896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29"/>
              <p:cNvSpPr/>
              <p:nvPr/>
            </p:nvSpPr>
            <p:spPr>
              <a:xfrm>
                <a:off x="10968431" y="499782"/>
                <a:ext cx="231891" cy="231891"/>
              </a:xfrm>
              <a:custGeom>
                <a:rect b="b" l="l" r="r" t="t"/>
                <a:pathLst>
                  <a:path extrusionOk="0" h="231891" w="231891">
                    <a:moveTo>
                      <a:pt x="231865" y="115697"/>
                    </a:moveTo>
                    <a:cubicBezTo>
                      <a:pt x="231865" y="179737"/>
                      <a:pt x="179951" y="231643"/>
                      <a:pt x="115920" y="231643"/>
                    </a:cubicBezTo>
                    <a:cubicBezTo>
                      <a:pt x="51889" y="231643"/>
                      <a:pt x="-26" y="179728"/>
                      <a:pt x="-26" y="115697"/>
                    </a:cubicBezTo>
                    <a:cubicBezTo>
                      <a:pt x="-26" y="51666"/>
                      <a:pt x="51889" y="-248"/>
                      <a:pt x="115920" y="-248"/>
                    </a:cubicBezTo>
                    <a:cubicBezTo>
                      <a:pt x="179951" y="-248"/>
                      <a:pt x="231865" y="51666"/>
                      <a:pt x="231865" y="115697"/>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29"/>
              <p:cNvSpPr/>
              <p:nvPr/>
            </p:nvSpPr>
            <p:spPr>
              <a:xfrm>
                <a:off x="10968518" y="499782"/>
                <a:ext cx="231891" cy="231891"/>
              </a:xfrm>
              <a:custGeom>
                <a:rect b="b" l="l" r="r" t="t"/>
                <a:pathLst>
                  <a:path extrusionOk="0" h="231891" w="231891">
                    <a:moveTo>
                      <a:pt x="231891" y="115946"/>
                    </a:moveTo>
                    <a:cubicBezTo>
                      <a:pt x="231891" y="179981"/>
                      <a:pt x="179981" y="231891"/>
                      <a:pt x="115946" y="231891"/>
                    </a:cubicBezTo>
                    <a:cubicBezTo>
                      <a:pt x="51911" y="231891"/>
                      <a:pt x="0" y="179981"/>
                      <a:pt x="0" y="115946"/>
                    </a:cubicBezTo>
                    <a:cubicBezTo>
                      <a:pt x="0" y="51911"/>
                      <a:pt x="51911" y="0"/>
                      <a:pt x="115946" y="0"/>
                    </a:cubicBezTo>
                    <a:cubicBezTo>
                      <a:pt x="179981" y="0"/>
                      <a:pt x="231891" y="51911"/>
                      <a:pt x="231891" y="115946"/>
                    </a:cubicBezTo>
                    <a:close/>
                  </a:path>
                </a:pathLst>
              </a:custGeom>
              <a:noFill/>
              <a:ln cap="flat" cmpd="sng" w="11050">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29"/>
              <p:cNvSpPr/>
              <p:nvPr/>
            </p:nvSpPr>
            <p:spPr>
              <a:xfrm>
                <a:off x="11213989" y="800549"/>
                <a:ext cx="51541" cy="104298"/>
              </a:xfrm>
              <a:custGeom>
                <a:rect b="b" l="l" r="r" t="t"/>
                <a:pathLst>
                  <a:path extrusionOk="0" h="104298" w="51541">
                    <a:moveTo>
                      <a:pt x="-26" y="62678"/>
                    </a:moveTo>
                    <a:cubicBezTo>
                      <a:pt x="-52" y="77845"/>
                      <a:pt x="5337" y="92517"/>
                      <a:pt x="15185" y="104050"/>
                    </a:cubicBezTo>
                    <a:cubicBezTo>
                      <a:pt x="31194" y="70770"/>
                      <a:pt x="43380" y="35778"/>
                      <a:pt x="51515" y="-248"/>
                    </a:cubicBezTo>
                    <a:cubicBezTo>
                      <a:pt x="21547" y="5792"/>
                      <a:pt x="-8" y="32110"/>
                      <a:pt x="-26" y="62678"/>
                    </a:cubicBezTo>
                    <a:close/>
                  </a:path>
                </a:pathLst>
              </a:custGeom>
              <a:solidFill>
                <a:srgbClr val="302B84">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00" name="Google Shape;2100;p29"/>
              <p:cNvGrpSpPr/>
              <p:nvPr/>
            </p:nvGrpSpPr>
            <p:grpSpPr>
              <a:xfrm>
                <a:off x="10291020" y="674300"/>
                <a:ext cx="173146" cy="173146"/>
                <a:chOff x="10118895" y="1089316"/>
                <a:chExt cx="173146" cy="173146"/>
              </a:xfrm>
            </p:grpSpPr>
            <p:sp>
              <p:nvSpPr>
                <p:cNvPr id="2101" name="Google Shape;2101;p29"/>
                <p:cNvSpPr/>
                <p:nvPr/>
              </p:nvSpPr>
              <p:spPr>
                <a:xfrm rot="-4603200">
                  <a:off x="10133502" y="1103923"/>
                  <a:ext cx="143932" cy="143932"/>
                </a:xfrm>
                <a:custGeom>
                  <a:rect b="b" l="l" r="r" t="t"/>
                  <a:pathLst>
                    <a:path extrusionOk="0" h="143932" w="143932">
                      <a:moveTo>
                        <a:pt x="143907" y="71718"/>
                      </a:moveTo>
                      <a:cubicBezTo>
                        <a:pt x="143907" y="111464"/>
                        <a:pt x="111686" y="143684"/>
                        <a:pt x="71940" y="143684"/>
                      </a:cubicBezTo>
                      <a:cubicBezTo>
                        <a:pt x="32195" y="143684"/>
                        <a:pt x="-26" y="111464"/>
                        <a:pt x="-26" y="71718"/>
                      </a:cubicBezTo>
                      <a:cubicBezTo>
                        <a:pt x="-26" y="31972"/>
                        <a:pt x="32195" y="-248"/>
                        <a:pt x="71940" y="-248"/>
                      </a:cubicBezTo>
                      <a:cubicBezTo>
                        <a:pt x="111686" y="-248"/>
                        <a:pt x="143907" y="31972"/>
                        <a:pt x="143907" y="7171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29"/>
                <p:cNvSpPr/>
                <p:nvPr/>
              </p:nvSpPr>
              <p:spPr>
                <a:xfrm>
                  <a:off x="10133505" y="1103942"/>
                  <a:ext cx="143932" cy="143894"/>
                </a:xfrm>
                <a:custGeom>
                  <a:rect b="b" l="l" r="r" t="t"/>
                  <a:pathLst>
                    <a:path extrusionOk="0" h="143894" w="143932">
                      <a:moveTo>
                        <a:pt x="21051" y="122604"/>
                      </a:moveTo>
                      <a:cubicBezTo>
                        <a:pt x="-7053" y="94495"/>
                        <a:pt x="-7051" y="48934"/>
                        <a:pt x="21054" y="20825"/>
                      </a:cubicBezTo>
                      <a:cubicBezTo>
                        <a:pt x="49159" y="-7275"/>
                        <a:pt x="94726" y="-7275"/>
                        <a:pt x="122830" y="20834"/>
                      </a:cubicBezTo>
                      <a:cubicBezTo>
                        <a:pt x="150932" y="48934"/>
                        <a:pt x="150932" y="94495"/>
                        <a:pt x="122830" y="122604"/>
                      </a:cubicBezTo>
                      <a:cubicBezTo>
                        <a:pt x="94705" y="150660"/>
                        <a:pt x="49176" y="150660"/>
                        <a:pt x="21051" y="122604"/>
                      </a:cubicBezTo>
                      <a:close/>
                    </a:path>
                  </a:pathLst>
                </a:custGeom>
                <a:solidFill>
                  <a:srgbClr val="292EF9">
                    <a:alpha val="33725"/>
                  </a:srgbClr>
                </a:solid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2103" name="Google Shape;2103;p29"/>
          <p:cNvSpPr/>
          <p:nvPr/>
        </p:nvSpPr>
        <p:spPr>
          <a:xfrm>
            <a:off x="10578985" y="486953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29"/>
          <p:cNvSpPr/>
          <p:nvPr/>
        </p:nvSpPr>
        <p:spPr>
          <a:xfrm>
            <a:off x="11430721" y="4661014"/>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29"/>
          <p:cNvSpPr/>
          <p:nvPr/>
        </p:nvSpPr>
        <p:spPr>
          <a:xfrm>
            <a:off x="11370909" y="500833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29"/>
          <p:cNvSpPr/>
          <p:nvPr/>
        </p:nvSpPr>
        <p:spPr>
          <a:xfrm flipH="1">
            <a:off x="11828709" y="5539456"/>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29"/>
          <p:cNvSpPr/>
          <p:nvPr/>
        </p:nvSpPr>
        <p:spPr>
          <a:xfrm>
            <a:off x="10787418" y="4463138"/>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29"/>
          <p:cNvSpPr/>
          <p:nvPr/>
        </p:nvSpPr>
        <p:spPr>
          <a:xfrm rot="10800000">
            <a:off x="10091062" y="558517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29"/>
          <p:cNvSpPr/>
          <p:nvPr/>
        </p:nvSpPr>
        <p:spPr>
          <a:xfrm>
            <a:off x="9682581" y="5854892"/>
            <a:ext cx="65890" cy="65985"/>
          </a:xfrm>
          <a:custGeom>
            <a:rect b="b" l="l" r="r" t="t"/>
            <a:pathLst>
              <a:path extrusionOk="0" h="65985" w="65890">
                <a:moveTo>
                  <a:pt x="32410" y="65357"/>
                </a:moveTo>
                <a:cubicBezTo>
                  <a:pt x="29290" y="57830"/>
                  <a:pt x="25362" y="50669"/>
                  <a:pt x="20694" y="43986"/>
                </a:cubicBezTo>
                <a:cubicBezTo>
                  <a:pt x="14030" y="39385"/>
                  <a:pt x="6897" y="35485"/>
                  <a:pt x="-582" y="32364"/>
                </a:cubicBezTo>
                <a:cubicBezTo>
                  <a:pt x="6916" y="29281"/>
                  <a:pt x="14049" y="25382"/>
                  <a:pt x="20694" y="20742"/>
                </a:cubicBezTo>
                <a:cubicBezTo>
                  <a:pt x="25362" y="14068"/>
                  <a:pt x="29290" y="6898"/>
                  <a:pt x="32410" y="-628"/>
                </a:cubicBezTo>
                <a:cubicBezTo>
                  <a:pt x="35954" y="15868"/>
                  <a:pt x="48822" y="28775"/>
                  <a:pt x="65309" y="32364"/>
                </a:cubicBezTo>
                <a:cubicBezTo>
                  <a:pt x="57830" y="35485"/>
                  <a:pt x="50697" y="39385"/>
                  <a:pt x="44033" y="43986"/>
                </a:cubicBezTo>
                <a:cubicBezTo>
                  <a:pt x="39384" y="50660"/>
                  <a:pt x="35485" y="57830"/>
                  <a:pt x="32410" y="65357"/>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29"/>
          <p:cNvSpPr/>
          <p:nvPr/>
        </p:nvSpPr>
        <p:spPr>
          <a:xfrm>
            <a:off x="11520436" y="6697206"/>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29"/>
          <p:cNvSpPr/>
          <p:nvPr/>
        </p:nvSpPr>
        <p:spPr>
          <a:xfrm>
            <a:off x="10134721" y="449259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29"/>
          <p:cNvSpPr/>
          <p:nvPr/>
        </p:nvSpPr>
        <p:spPr>
          <a:xfrm flipH="1">
            <a:off x="11425755" y="25869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29"/>
          <p:cNvSpPr/>
          <p:nvPr/>
        </p:nvSpPr>
        <p:spPr>
          <a:xfrm>
            <a:off x="-37406" y="4881941"/>
            <a:ext cx="12322304" cy="2046836"/>
          </a:xfrm>
          <a:custGeom>
            <a:rect b="b" l="l" r="r" t="t"/>
            <a:pathLst>
              <a:path extrusionOk="0" h="2282311" w="13559490">
                <a:moveTo>
                  <a:pt x="95547" y="55286"/>
                </a:moveTo>
                <a:cubicBezTo>
                  <a:pt x="272390" y="-176664"/>
                  <a:pt x="1706633" y="364925"/>
                  <a:pt x="1126061" y="868087"/>
                </a:cubicBezTo>
                <a:cubicBezTo>
                  <a:pt x="545489" y="1371249"/>
                  <a:pt x="1479242" y="1216429"/>
                  <a:pt x="2011433" y="1245457"/>
                </a:cubicBezTo>
                <a:cubicBezTo>
                  <a:pt x="2543624" y="1274485"/>
                  <a:pt x="3712024" y="962430"/>
                  <a:pt x="4319205" y="1042258"/>
                </a:cubicBezTo>
                <a:cubicBezTo>
                  <a:pt x="4926386" y="1122087"/>
                  <a:pt x="5153776" y="1620409"/>
                  <a:pt x="5654519" y="1724428"/>
                </a:cubicBezTo>
                <a:cubicBezTo>
                  <a:pt x="6155262" y="1828447"/>
                  <a:pt x="6851948" y="1615572"/>
                  <a:pt x="7323662" y="1666372"/>
                </a:cubicBezTo>
                <a:cubicBezTo>
                  <a:pt x="7795376" y="1717172"/>
                  <a:pt x="7597015" y="2176792"/>
                  <a:pt x="8484805" y="2029230"/>
                </a:cubicBezTo>
                <a:cubicBezTo>
                  <a:pt x="9372595" y="1881668"/>
                  <a:pt x="11808576" y="2046162"/>
                  <a:pt x="12476233" y="2087286"/>
                </a:cubicBezTo>
                <a:cubicBezTo>
                  <a:pt x="13143890" y="2128410"/>
                  <a:pt x="14530004" y="2244524"/>
                  <a:pt x="12490747" y="2275972"/>
                </a:cubicBezTo>
                <a:cubicBezTo>
                  <a:pt x="10451490" y="2307420"/>
                  <a:pt x="94032" y="2208989"/>
                  <a:pt x="65003" y="2259789"/>
                </a:cubicBezTo>
                <a:cubicBezTo>
                  <a:pt x="35974" y="2310589"/>
                  <a:pt x="-81296" y="287236"/>
                  <a:pt x="95547" y="55286"/>
                </a:cubicBezTo>
                <a:close/>
              </a:path>
            </a:pathLst>
          </a:custGeom>
          <a:gradFill>
            <a:gsLst>
              <a:gs pos="0">
                <a:srgbClr val="002060"/>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4" name="Google Shape;2114;p29"/>
          <p:cNvSpPr/>
          <p:nvPr/>
        </p:nvSpPr>
        <p:spPr>
          <a:xfrm flipH="1">
            <a:off x="2420322" y="6273039"/>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5" name="Google Shape;2115;p29"/>
          <p:cNvSpPr/>
          <p:nvPr/>
        </p:nvSpPr>
        <p:spPr>
          <a:xfrm>
            <a:off x="1455225" y="608943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6" name="Google Shape;2116;p29"/>
          <p:cNvSpPr/>
          <p:nvPr/>
        </p:nvSpPr>
        <p:spPr>
          <a:xfrm>
            <a:off x="2638183" y="653219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7" name="Google Shape;2117;p29"/>
          <p:cNvSpPr/>
          <p:nvPr/>
        </p:nvSpPr>
        <p:spPr>
          <a:xfrm rot="10800000">
            <a:off x="1224369" y="645658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29"/>
          <p:cNvSpPr/>
          <p:nvPr/>
        </p:nvSpPr>
        <p:spPr>
          <a:xfrm>
            <a:off x="3489919" y="6323671"/>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29"/>
          <p:cNvSpPr/>
          <p:nvPr/>
        </p:nvSpPr>
        <p:spPr>
          <a:xfrm>
            <a:off x="2063685" y="6332155"/>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29"/>
          <p:cNvSpPr/>
          <p:nvPr/>
        </p:nvSpPr>
        <p:spPr>
          <a:xfrm>
            <a:off x="3430107" y="6670989"/>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29"/>
          <p:cNvSpPr/>
          <p:nvPr/>
        </p:nvSpPr>
        <p:spPr>
          <a:xfrm>
            <a:off x="-207462" y="6260600"/>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29"/>
          <p:cNvSpPr/>
          <p:nvPr/>
        </p:nvSpPr>
        <p:spPr>
          <a:xfrm>
            <a:off x="482553" y="649511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29"/>
          <p:cNvSpPr/>
          <p:nvPr/>
        </p:nvSpPr>
        <p:spPr>
          <a:xfrm flipH="1">
            <a:off x="4361998" y="6228644"/>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29"/>
          <p:cNvSpPr/>
          <p:nvPr/>
        </p:nvSpPr>
        <p:spPr>
          <a:xfrm>
            <a:off x="5877034" y="663379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5" name="Google Shape;2125;p29"/>
          <p:cNvSpPr/>
          <p:nvPr/>
        </p:nvSpPr>
        <p:spPr>
          <a:xfrm>
            <a:off x="6684848" y="6685457"/>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29"/>
          <p:cNvSpPr/>
          <p:nvPr/>
        </p:nvSpPr>
        <p:spPr>
          <a:xfrm>
            <a:off x="3997602" y="651925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7" name="Google Shape;2127;p29"/>
          <p:cNvSpPr/>
          <p:nvPr/>
        </p:nvSpPr>
        <p:spPr>
          <a:xfrm flipH="1">
            <a:off x="5303958" y="6564885"/>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8" name="Google Shape;2128;p29"/>
          <p:cNvSpPr/>
          <p:nvPr/>
        </p:nvSpPr>
        <p:spPr>
          <a:xfrm rot="10800000">
            <a:off x="581806" y="530474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29"/>
          <p:cNvSpPr/>
          <p:nvPr/>
        </p:nvSpPr>
        <p:spPr>
          <a:xfrm>
            <a:off x="200876" y="531480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0" name="Google Shape;2130;p29"/>
          <p:cNvSpPr txBox="1"/>
          <p:nvPr/>
        </p:nvSpPr>
        <p:spPr>
          <a:xfrm>
            <a:off x="1966481" y="2904176"/>
            <a:ext cx="18922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7030A0"/>
                </a:solidFill>
                <a:latin typeface="Josefin Sans"/>
                <a:ea typeface="Josefin Sans"/>
                <a:cs typeface="Josefin Sans"/>
                <a:sym typeface="Josefin Sans"/>
              </a:rPr>
              <a:t>U</a:t>
            </a:r>
            <a:endParaRPr/>
          </a:p>
        </p:txBody>
      </p:sp>
      <p:sp>
        <p:nvSpPr>
          <p:cNvPr id="2131" name="Google Shape;2131;p29"/>
          <p:cNvSpPr txBox="1"/>
          <p:nvPr/>
        </p:nvSpPr>
        <p:spPr>
          <a:xfrm>
            <a:off x="1732413" y="3261293"/>
            <a:ext cx="2360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dk1"/>
                </a:solidFill>
                <a:latin typeface="Roboto"/>
                <a:ea typeface="Roboto"/>
                <a:cs typeface="Roboto"/>
                <a:sym typeface="Roboto"/>
              </a:rPr>
              <a:t>Ultraviolet/blue </a:t>
            </a:r>
            <a:endParaRPr/>
          </a:p>
        </p:txBody>
      </p:sp>
      <p:sp>
        <p:nvSpPr>
          <p:cNvPr id="2132" name="Google Shape;2132;p29"/>
          <p:cNvSpPr txBox="1"/>
          <p:nvPr/>
        </p:nvSpPr>
        <p:spPr>
          <a:xfrm>
            <a:off x="4457083" y="2868479"/>
            <a:ext cx="18922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7030A0"/>
                </a:solidFill>
                <a:latin typeface="Josefin Sans"/>
                <a:ea typeface="Josefin Sans"/>
                <a:cs typeface="Josefin Sans"/>
                <a:sym typeface="Josefin Sans"/>
              </a:rPr>
              <a:t>G</a:t>
            </a:r>
            <a:endParaRPr/>
          </a:p>
        </p:txBody>
      </p:sp>
      <p:sp>
        <p:nvSpPr>
          <p:cNvPr id="2133" name="Google Shape;2133;p29"/>
          <p:cNvSpPr txBox="1"/>
          <p:nvPr/>
        </p:nvSpPr>
        <p:spPr>
          <a:xfrm>
            <a:off x="4223015" y="3225596"/>
            <a:ext cx="2360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dk1"/>
                </a:solidFill>
                <a:latin typeface="Roboto"/>
                <a:ea typeface="Roboto"/>
                <a:cs typeface="Roboto"/>
                <a:sym typeface="Roboto"/>
              </a:rPr>
              <a:t>Green</a:t>
            </a:r>
            <a:endParaRPr/>
          </a:p>
        </p:txBody>
      </p:sp>
      <p:sp>
        <p:nvSpPr>
          <p:cNvPr id="2134" name="Google Shape;2134;p29"/>
          <p:cNvSpPr txBox="1"/>
          <p:nvPr/>
        </p:nvSpPr>
        <p:spPr>
          <a:xfrm>
            <a:off x="7125751" y="2904176"/>
            <a:ext cx="18922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7030A0"/>
                </a:solidFill>
                <a:latin typeface="Josefin Sans"/>
                <a:ea typeface="Josefin Sans"/>
                <a:cs typeface="Josefin Sans"/>
                <a:sym typeface="Josefin Sans"/>
              </a:rPr>
              <a:t>R</a:t>
            </a:r>
            <a:endParaRPr/>
          </a:p>
        </p:txBody>
      </p:sp>
      <p:sp>
        <p:nvSpPr>
          <p:cNvPr id="2135" name="Google Shape;2135;p29"/>
          <p:cNvSpPr txBox="1"/>
          <p:nvPr/>
        </p:nvSpPr>
        <p:spPr>
          <a:xfrm>
            <a:off x="6891683" y="3261293"/>
            <a:ext cx="2360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dk1"/>
                </a:solidFill>
                <a:latin typeface="Roboto"/>
                <a:ea typeface="Roboto"/>
                <a:cs typeface="Roboto"/>
                <a:sym typeface="Roboto"/>
              </a:rPr>
              <a:t>Red</a:t>
            </a:r>
            <a:endParaRPr/>
          </a:p>
        </p:txBody>
      </p:sp>
      <p:sp>
        <p:nvSpPr>
          <p:cNvPr id="2136" name="Google Shape;2136;p29"/>
          <p:cNvSpPr txBox="1"/>
          <p:nvPr/>
        </p:nvSpPr>
        <p:spPr>
          <a:xfrm>
            <a:off x="3389374" y="4827291"/>
            <a:ext cx="18922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7030A0"/>
                </a:solidFill>
                <a:latin typeface="Josefin Sans"/>
                <a:ea typeface="Josefin Sans"/>
                <a:cs typeface="Josefin Sans"/>
                <a:sym typeface="Josefin Sans"/>
              </a:rPr>
              <a:t>I</a:t>
            </a:r>
            <a:endParaRPr/>
          </a:p>
        </p:txBody>
      </p:sp>
      <p:sp>
        <p:nvSpPr>
          <p:cNvPr id="2137" name="Google Shape;2137;p29"/>
          <p:cNvSpPr txBox="1"/>
          <p:nvPr/>
        </p:nvSpPr>
        <p:spPr>
          <a:xfrm>
            <a:off x="3155306" y="5184408"/>
            <a:ext cx="2360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dk1"/>
                </a:solidFill>
                <a:latin typeface="Roboto"/>
                <a:ea typeface="Roboto"/>
                <a:cs typeface="Roboto"/>
                <a:sym typeface="Roboto"/>
              </a:rPr>
              <a:t>Near infrared</a:t>
            </a:r>
            <a:endParaRPr/>
          </a:p>
        </p:txBody>
      </p:sp>
      <p:sp>
        <p:nvSpPr>
          <p:cNvPr id="2138" name="Google Shape;2138;p29"/>
          <p:cNvSpPr txBox="1"/>
          <p:nvPr/>
        </p:nvSpPr>
        <p:spPr>
          <a:xfrm>
            <a:off x="5937497" y="4822762"/>
            <a:ext cx="18922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7030A0"/>
                </a:solidFill>
                <a:latin typeface="Josefin Sans"/>
                <a:ea typeface="Josefin Sans"/>
                <a:cs typeface="Josefin Sans"/>
                <a:sym typeface="Josefin Sans"/>
              </a:rPr>
              <a:t>Z</a:t>
            </a:r>
            <a:endParaRPr/>
          </a:p>
        </p:txBody>
      </p:sp>
      <p:sp>
        <p:nvSpPr>
          <p:cNvPr id="2139" name="Google Shape;2139;p29"/>
          <p:cNvSpPr txBox="1"/>
          <p:nvPr/>
        </p:nvSpPr>
        <p:spPr>
          <a:xfrm>
            <a:off x="5703429" y="5179879"/>
            <a:ext cx="2360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dk1"/>
                </a:solidFill>
                <a:latin typeface="Roboto"/>
                <a:ea typeface="Roboto"/>
                <a:cs typeface="Roboto"/>
                <a:sym typeface="Roboto"/>
              </a:rPr>
              <a:t>Infrared</a:t>
            </a:r>
            <a:endParaRPr/>
          </a:p>
        </p:txBody>
      </p:sp>
      <p:sp>
        <p:nvSpPr>
          <p:cNvPr id="2140" name="Google Shape;2140;p29"/>
          <p:cNvSpPr/>
          <p:nvPr/>
        </p:nvSpPr>
        <p:spPr>
          <a:xfrm>
            <a:off x="11251869" y="124119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29"/>
          <p:cNvSpPr/>
          <p:nvPr/>
        </p:nvSpPr>
        <p:spPr>
          <a:xfrm flipH="1">
            <a:off x="10789896" y="1997147"/>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29"/>
          <p:cNvSpPr/>
          <p:nvPr/>
        </p:nvSpPr>
        <p:spPr>
          <a:xfrm flipH="1">
            <a:off x="11608908" y="3431017"/>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29"/>
          <p:cNvSpPr/>
          <p:nvPr/>
        </p:nvSpPr>
        <p:spPr>
          <a:xfrm>
            <a:off x="530895" y="284255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4" name="Google Shape;2144;p29"/>
          <p:cNvSpPr/>
          <p:nvPr/>
        </p:nvSpPr>
        <p:spPr>
          <a:xfrm>
            <a:off x="5604515" y="1944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8" name="Shape 2148"/>
        <p:cNvGrpSpPr/>
        <p:nvPr/>
      </p:nvGrpSpPr>
      <p:grpSpPr>
        <a:xfrm>
          <a:off x="0" y="0"/>
          <a:ext cx="0" cy="0"/>
          <a:chOff x="0" y="0"/>
          <a:chExt cx="0" cy="0"/>
        </a:xfrm>
      </p:grpSpPr>
      <p:sp>
        <p:nvSpPr>
          <p:cNvPr id="2149" name="Google Shape;2149;p30"/>
          <p:cNvSpPr/>
          <p:nvPr/>
        </p:nvSpPr>
        <p:spPr>
          <a:xfrm flipH="1">
            <a:off x="104013" y="4746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0" name="Google Shape;2150;p30"/>
          <p:cNvSpPr/>
          <p:nvPr/>
        </p:nvSpPr>
        <p:spPr>
          <a:xfrm rot="10800000">
            <a:off x="682595" y="3431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1" name="Google Shape;2151;p30"/>
          <p:cNvSpPr/>
          <p:nvPr/>
        </p:nvSpPr>
        <p:spPr>
          <a:xfrm rot="10800000">
            <a:off x="11313251" y="10500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2" name="Google Shape;2152;p30"/>
          <p:cNvSpPr/>
          <p:nvPr/>
        </p:nvSpPr>
        <p:spPr>
          <a:xfrm flipH="1">
            <a:off x="340430" y="8871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3" name="Google Shape;2153;p30"/>
          <p:cNvSpPr/>
          <p:nvPr/>
        </p:nvSpPr>
        <p:spPr>
          <a:xfrm>
            <a:off x="292518" y="19415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4" name="Google Shape;2154;p30"/>
          <p:cNvSpPr/>
          <p:nvPr/>
        </p:nvSpPr>
        <p:spPr>
          <a:xfrm flipH="1">
            <a:off x="104630" y="25665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30"/>
          <p:cNvSpPr/>
          <p:nvPr/>
        </p:nvSpPr>
        <p:spPr>
          <a:xfrm rot="10800000">
            <a:off x="13253861" y="410932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6" name="Google Shape;2156;p30"/>
          <p:cNvSpPr/>
          <p:nvPr/>
        </p:nvSpPr>
        <p:spPr>
          <a:xfrm rot="10800000">
            <a:off x="12288591" y="406525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7" name="Google Shape;2157;p30"/>
          <p:cNvSpPr/>
          <p:nvPr/>
        </p:nvSpPr>
        <p:spPr>
          <a:xfrm>
            <a:off x="-87909" y="5176713"/>
            <a:ext cx="3837577" cy="1774340"/>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6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58" name="Google Shape;2158;p30"/>
          <p:cNvGrpSpPr/>
          <p:nvPr/>
        </p:nvGrpSpPr>
        <p:grpSpPr>
          <a:xfrm rot="949168">
            <a:off x="271133" y="4230009"/>
            <a:ext cx="1330006" cy="2177371"/>
            <a:chOff x="5407149" y="4307480"/>
            <a:chExt cx="1330041" cy="2177429"/>
          </a:xfrm>
        </p:grpSpPr>
        <p:sp>
          <p:nvSpPr>
            <p:cNvPr id="2159" name="Google Shape;2159;p30"/>
            <p:cNvSpPr/>
            <p:nvPr/>
          </p:nvSpPr>
          <p:spPr>
            <a:xfrm>
              <a:off x="5734331" y="5385789"/>
              <a:ext cx="660730" cy="1099120"/>
            </a:xfrm>
            <a:custGeom>
              <a:rect b="b" l="l" r="r" t="t"/>
              <a:pathLst>
                <a:path extrusionOk="0" h="1099120" w="660730">
                  <a:moveTo>
                    <a:pt x="171482" y="40105"/>
                  </a:moveTo>
                  <a:cubicBezTo>
                    <a:pt x="171482" y="40105"/>
                    <a:pt x="-283939" y="341607"/>
                    <a:pt x="288642" y="1098530"/>
                  </a:cubicBezTo>
                  <a:cubicBezTo>
                    <a:pt x="288642" y="1098530"/>
                    <a:pt x="964440" y="370942"/>
                    <a:pt x="493989" y="52962"/>
                  </a:cubicBezTo>
                  <a:cubicBezTo>
                    <a:pt x="427170" y="7872"/>
                    <a:pt x="268542" y="-34501"/>
                    <a:pt x="171482" y="40105"/>
                  </a:cubicBezTo>
                  <a:close/>
                </a:path>
              </a:pathLst>
            </a:custGeom>
            <a:solidFill>
              <a:srgbClr val="E43C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30"/>
            <p:cNvSpPr/>
            <p:nvPr/>
          </p:nvSpPr>
          <p:spPr>
            <a:xfrm>
              <a:off x="5794844" y="5386942"/>
              <a:ext cx="507434" cy="854410"/>
            </a:xfrm>
            <a:custGeom>
              <a:rect b="b" l="l" r="r" t="t"/>
              <a:pathLst>
                <a:path extrusionOk="0" h="854410" w="507434">
                  <a:moveTo>
                    <a:pt x="122015" y="32070"/>
                  </a:moveTo>
                  <a:cubicBezTo>
                    <a:pt x="122015" y="32070"/>
                    <a:pt x="-215884" y="256250"/>
                    <a:pt x="231932" y="853821"/>
                  </a:cubicBezTo>
                  <a:cubicBezTo>
                    <a:pt x="231932" y="853821"/>
                    <a:pt x="738962" y="293553"/>
                    <a:pt x="376798" y="37865"/>
                  </a:cubicBezTo>
                  <a:cubicBezTo>
                    <a:pt x="325370" y="1286"/>
                    <a:pt x="193905" y="-23704"/>
                    <a:pt x="122015" y="32070"/>
                  </a:cubicBezTo>
                  <a:close/>
                </a:path>
              </a:pathLst>
            </a:custGeom>
            <a:solidFill>
              <a:srgbClr val="F28E08">
                <a:alpha val="60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30"/>
            <p:cNvSpPr/>
            <p:nvPr/>
          </p:nvSpPr>
          <p:spPr>
            <a:xfrm>
              <a:off x="5886966" y="5406696"/>
              <a:ext cx="282659" cy="475570"/>
            </a:xfrm>
            <a:custGeom>
              <a:rect b="b" l="l" r="r" t="t"/>
              <a:pathLst>
                <a:path extrusionOk="0" h="475570" w="282659">
                  <a:moveTo>
                    <a:pt x="67920" y="17387"/>
                  </a:moveTo>
                  <a:cubicBezTo>
                    <a:pt x="67920" y="17387"/>
                    <a:pt x="-120405" y="142333"/>
                    <a:pt x="129126" y="474981"/>
                  </a:cubicBezTo>
                  <a:cubicBezTo>
                    <a:pt x="129126" y="474981"/>
                    <a:pt x="411433" y="162795"/>
                    <a:pt x="209888" y="20465"/>
                  </a:cubicBezTo>
                  <a:cubicBezTo>
                    <a:pt x="180915" y="1089"/>
                    <a:pt x="108482" y="-13760"/>
                    <a:pt x="67920" y="17387"/>
                  </a:cubicBezTo>
                  <a:close/>
                </a:path>
              </a:pathLst>
            </a:custGeom>
            <a:solidFill>
              <a:srgbClr val="FFC000">
                <a:alpha val="4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2" name="Google Shape;2162;p30"/>
            <p:cNvSpPr/>
            <p:nvPr/>
          </p:nvSpPr>
          <p:spPr>
            <a:xfrm>
              <a:off x="5407149" y="4880882"/>
              <a:ext cx="1330041" cy="576386"/>
            </a:xfrm>
            <a:custGeom>
              <a:rect b="b" l="l" r="r" t="t"/>
              <a:pathLst>
                <a:path extrusionOk="0" h="576386" w="1330041">
                  <a:moveTo>
                    <a:pt x="289514" y="396887"/>
                  </a:moveTo>
                  <a:cubicBezTo>
                    <a:pt x="212192" y="367913"/>
                    <a:pt x="-218" y="512236"/>
                    <a:pt x="-218" y="512236"/>
                  </a:cubicBezTo>
                  <a:cubicBezTo>
                    <a:pt x="9923" y="125083"/>
                    <a:pt x="307622" y="-1131"/>
                    <a:pt x="316676" y="-588"/>
                  </a:cubicBezTo>
                  <a:cubicBezTo>
                    <a:pt x="389109" y="2852"/>
                    <a:pt x="366836" y="426041"/>
                    <a:pt x="289514" y="396887"/>
                  </a:cubicBezTo>
                  <a:close/>
                  <a:moveTo>
                    <a:pt x="1051145" y="433103"/>
                  </a:moveTo>
                  <a:cubicBezTo>
                    <a:pt x="1130821" y="411736"/>
                    <a:pt x="1328020" y="575796"/>
                    <a:pt x="1328020" y="575796"/>
                  </a:cubicBezTo>
                  <a:cubicBezTo>
                    <a:pt x="1355001" y="189366"/>
                    <a:pt x="1070702" y="35085"/>
                    <a:pt x="1061829" y="34723"/>
                  </a:cubicBezTo>
                  <a:cubicBezTo>
                    <a:pt x="989034" y="31645"/>
                    <a:pt x="971469" y="454471"/>
                    <a:pt x="1051145" y="433466"/>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30"/>
            <p:cNvSpPr/>
            <p:nvPr/>
          </p:nvSpPr>
          <p:spPr>
            <a:xfrm>
              <a:off x="5408236" y="4880883"/>
              <a:ext cx="360950" cy="512824"/>
            </a:xfrm>
            <a:custGeom>
              <a:rect b="b" l="l" r="r" t="t"/>
              <a:pathLst>
                <a:path extrusionOk="0" h="512824" w="360950">
                  <a:moveTo>
                    <a:pt x="315590" y="71480"/>
                  </a:moveTo>
                  <a:cubicBezTo>
                    <a:pt x="343114" y="72748"/>
                    <a:pt x="356876" y="133772"/>
                    <a:pt x="359230" y="207835"/>
                  </a:cubicBezTo>
                  <a:cubicBezTo>
                    <a:pt x="365387" y="106067"/>
                    <a:pt x="352893" y="1040"/>
                    <a:pt x="316676" y="-590"/>
                  </a:cubicBezTo>
                  <a:cubicBezTo>
                    <a:pt x="307803" y="-590"/>
                    <a:pt x="9923" y="125081"/>
                    <a:pt x="-218" y="512234"/>
                  </a:cubicBezTo>
                  <a:lnTo>
                    <a:pt x="4672" y="508975"/>
                  </a:lnTo>
                  <a:cubicBezTo>
                    <a:pt x="47588" y="180673"/>
                    <a:pt x="306536" y="70937"/>
                    <a:pt x="315590" y="71480"/>
                  </a:cubicBezTo>
                  <a:close/>
                </a:path>
              </a:pathLst>
            </a:custGeom>
            <a:solidFill>
              <a:srgbClr val="BF0F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4" name="Google Shape;2164;p30"/>
            <p:cNvSpPr/>
            <p:nvPr/>
          </p:nvSpPr>
          <p:spPr>
            <a:xfrm>
              <a:off x="6406179" y="4916537"/>
              <a:ext cx="330931" cy="537109"/>
            </a:xfrm>
            <a:custGeom>
              <a:rect b="b" l="l" r="r" t="t"/>
              <a:pathLst>
                <a:path extrusionOk="0" h="537109" w="330931">
                  <a:moveTo>
                    <a:pt x="61713" y="71501"/>
                  </a:moveTo>
                  <a:cubicBezTo>
                    <a:pt x="70042" y="71501"/>
                    <a:pt x="317220" y="205863"/>
                    <a:pt x="329171" y="536519"/>
                  </a:cubicBezTo>
                  <a:cubicBezTo>
                    <a:pt x="353979" y="152988"/>
                    <a:pt x="71672" y="-208"/>
                    <a:pt x="62799" y="-570"/>
                  </a:cubicBezTo>
                  <a:cubicBezTo>
                    <a:pt x="20245" y="-2562"/>
                    <a:pt x="-3477" y="141217"/>
                    <a:pt x="145" y="256928"/>
                  </a:cubicBezTo>
                  <a:cubicBezTo>
                    <a:pt x="5758" y="161136"/>
                    <a:pt x="27669" y="69870"/>
                    <a:pt x="61713" y="71501"/>
                  </a:cubicBezTo>
                  <a:close/>
                </a:path>
              </a:pathLst>
            </a:custGeom>
            <a:solidFill>
              <a:srgbClr val="E43C4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65" name="Google Shape;2165;p30"/>
            <p:cNvGrpSpPr/>
            <p:nvPr/>
          </p:nvGrpSpPr>
          <p:grpSpPr>
            <a:xfrm>
              <a:off x="5407512" y="5008185"/>
              <a:ext cx="1329611" cy="449443"/>
              <a:chOff x="5451054" y="4950129"/>
              <a:chExt cx="1329611" cy="449443"/>
            </a:xfrm>
          </p:grpSpPr>
          <p:sp>
            <p:nvSpPr>
              <p:cNvPr id="2166" name="Google Shape;2166;p30"/>
              <p:cNvSpPr/>
              <p:nvPr/>
            </p:nvSpPr>
            <p:spPr>
              <a:xfrm>
                <a:off x="5451054" y="4950129"/>
                <a:ext cx="361262" cy="385342"/>
              </a:xfrm>
              <a:custGeom>
                <a:rect b="b" l="l" r="r" t="t"/>
                <a:pathLst>
                  <a:path extrusionOk="0" h="385342" w="361262">
                    <a:moveTo>
                      <a:pt x="290238" y="182302"/>
                    </a:moveTo>
                    <a:cubicBezTo>
                      <a:pt x="221427" y="156408"/>
                      <a:pt x="46139" y="267772"/>
                      <a:pt x="8293" y="292582"/>
                    </a:cubicBezTo>
                    <a:cubicBezTo>
                      <a:pt x="3495" y="323094"/>
                      <a:pt x="651" y="353877"/>
                      <a:pt x="-218" y="384752"/>
                    </a:cubicBezTo>
                    <a:cubicBezTo>
                      <a:pt x="-218" y="384752"/>
                      <a:pt x="211829" y="239886"/>
                      <a:pt x="289514" y="269403"/>
                    </a:cubicBezTo>
                    <a:cubicBezTo>
                      <a:pt x="338768" y="287511"/>
                      <a:pt x="365930" y="122545"/>
                      <a:pt x="360317" y="-590"/>
                    </a:cubicBezTo>
                    <a:cubicBezTo>
                      <a:pt x="352530" y="100815"/>
                      <a:pt x="328265" y="196789"/>
                      <a:pt x="290238" y="182302"/>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7" name="Google Shape;2167;p30"/>
              <p:cNvSpPr/>
              <p:nvPr/>
            </p:nvSpPr>
            <p:spPr>
              <a:xfrm>
                <a:off x="6449752" y="5038315"/>
                <a:ext cx="330913" cy="361257"/>
              </a:xfrm>
              <a:custGeom>
                <a:rect b="b" l="l" r="r" t="t"/>
                <a:pathLst>
                  <a:path extrusionOk="0" h="361257" w="330913">
                    <a:moveTo>
                      <a:pt x="329683" y="273025"/>
                    </a:moveTo>
                    <a:cubicBezTo>
                      <a:pt x="320629" y="265600"/>
                      <a:pt x="130493" y="110051"/>
                      <a:pt x="53170" y="130876"/>
                    </a:cubicBezTo>
                    <a:cubicBezTo>
                      <a:pt x="21300" y="139386"/>
                      <a:pt x="5002" y="76551"/>
                      <a:pt x="1562" y="-590"/>
                    </a:cubicBezTo>
                    <a:cubicBezTo>
                      <a:pt x="-5681" y="110413"/>
                      <a:pt x="8806" y="229746"/>
                      <a:pt x="52084" y="217976"/>
                    </a:cubicBezTo>
                    <a:cubicBezTo>
                      <a:pt x="131760" y="196607"/>
                      <a:pt x="328958" y="360668"/>
                      <a:pt x="328958" y="360668"/>
                    </a:cubicBezTo>
                    <a:cubicBezTo>
                      <a:pt x="331005" y="331496"/>
                      <a:pt x="331240" y="302233"/>
                      <a:pt x="329683" y="273025"/>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68" name="Google Shape;2168;p30"/>
            <p:cNvSpPr/>
            <p:nvPr/>
          </p:nvSpPr>
          <p:spPr>
            <a:xfrm>
              <a:off x="5652516" y="4308216"/>
              <a:ext cx="838133" cy="1176063"/>
            </a:xfrm>
            <a:custGeom>
              <a:rect b="b" l="l" r="r" t="t"/>
              <a:pathLst>
                <a:path extrusionOk="0" h="1147379" w="838133">
                  <a:moveTo>
                    <a:pt x="-218" y="1009028"/>
                  </a:moveTo>
                  <a:cubicBezTo>
                    <a:pt x="-218" y="1009028"/>
                    <a:pt x="116580" y="-43421"/>
                    <a:pt x="484720" y="763"/>
                  </a:cubicBezTo>
                  <a:cubicBezTo>
                    <a:pt x="852860" y="44947"/>
                    <a:pt x="837830" y="1049409"/>
                    <a:pt x="837830" y="1049409"/>
                  </a:cubicBezTo>
                  <a:cubicBezTo>
                    <a:pt x="572635" y="1192501"/>
                    <a:pt x="250002" y="1176946"/>
                    <a:pt x="-218" y="1009028"/>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30"/>
            <p:cNvSpPr/>
            <p:nvPr/>
          </p:nvSpPr>
          <p:spPr>
            <a:xfrm>
              <a:off x="5711186" y="5228118"/>
              <a:ext cx="706721" cy="301100"/>
            </a:xfrm>
            <a:custGeom>
              <a:rect b="b" l="l" r="r" t="t"/>
              <a:pathLst>
                <a:path extrusionOk="0" h="301100" w="706721">
                  <a:moveTo>
                    <a:pt x="704554" y="31642"/>
                  </a:moveTo>
                  <a:cubicBezTo>
                    <a:pt x="387117" y="215441"/>
                    <a:pt x="101370" y="53372"/>
                    <a:pt x="21513" y="-590"/>
                  </a:cubicBezTo>
                  <a:cubicBezTo>
                    <a:pt x="6483" y="98824"/>
                    <a:pt x="-218" y="165643"/>
                    <a:pt x="-218" y="165643"/>
                  </a:cubicBezTo>
                  <a:cubicBezTo>
                    <a:pt x="365568" y="447769"/>
                    <a:pt x="706003" y="199687"/>
                    <a:pt x="706003" y="199687"/>
                  </a:cubicBezTo>
                  <a:cubicBezTo>
                    <a:pt x="706003" y="199687"/>
                    <a:pt x="707814" y="132143"/>
                    <a:pt x="704554" y="31642"/>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30"/>
            <p:cNvSpPr/>
            <p:nvPr/>
          </p:nvSpPr>
          <p:spPr>
            <a:xfrm>
              <a:off x="5880679" y="4307480"/>
              <a:ext cx="476064" cy="268702"/>
            </a:xfrm>
            <a:custGeom>
              <a:rect b="b" l="l" r="r" t="t"/>
              <a:pathLst>
                <a:path extrusionOk="0" h="268702" w="476064">
                  <a:moveTo>
                    <a:pt x="232473" y="267328"/>
                  </a:moveTo>
                  <a:cubicBezTo>
                    <a:pt x="318668" y="272796"/>
                    <a:pt x="404247" y="249563"/>
                    <a:pt x="475847" y="201232"/>
                  </a:cubicBezTo>
                  <a:cubicBezTo>
                    <a:pt x="424601" y="91497"/>
                    <a:pt x="354160" y="12364"/>
                    <a:pt x="256557" y="775"/>
                  </a:cubicBezTo>
                  <a:cubicBezTo>
                    <a:pt x="151529" y="-11901"/>
                    <a:pt x="67145" y="64878"/>
                    <a:pt x="-218" y="180770"/>
                  </a:cubicBezTo>
                  <a:cubicBezTo>
                    <a:pt x="65914" y="234063"/>
                    <a:pt x="147582" y="264449"/>
                    <a:pt x="232473" y="267328"/>
                  </a:cubicBezTo>
                  <a:close/>
                </a:path>
              </a:pathLst>
            </a:custGeom>
            <a:solidFill>
              <a:srgbClr val="C416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1" name="Google Shape;2171;p30"/>
            <p:cNvSpPr/>
            <p:nvPr/>
          </p:nvSpPr>
          <p:spPr>
            <a:xfrm>
              <a:off x="5880679" y="4435783"/>
              <a:ext cx="476064" cy="140282"/>
            </a:xfrm>
            <a:custGeom>
              <a:rect b="b" l="l" r="r" t="t"/>
              <a:pathLst>
                <a:path extrusionOk="0" h="140282" w="476064">
                  <a:moveTo>
                    <a:pt x="435104" y="-590"/>
                  </a:moveTo>
                  <a:cubicBezTo>
                    <a:pt x="366926" y="40172"/>
                    <a:pt x="288047" y="59403"/>
                    <a:pt x="208751" y="54641"/>
                  </a:cubicBezTo>
                  <a:cubicBezTo>
                    <a:pt x="146224" y="51996"/>
                    <a:pt x="85127" y="35029"/>
                    <a:pt x="30204" y="5023"/>
                  </a:cubicBezTo>
                  <a:cubicBezTo>
                    <a:pt x="19702" y="20053"/>
                    <a:pt x="9561" y="35807"/>
                    <a:pt x="-218" y="52648"/>
                  </a:cubicBezTo>
                  <a:cubicBezTo>
                    <a:pt x="137731" y="160682"/>
                    <a:pt x="329135" y="168903"/>
                    <a:pt x="475847" y="73110"/>
                  </a:cubicBezTo>
                  <a:cubicBezTo>
                    <a:pt x="464022" y="47615"/>
                    <a:pt x="450405" y="22987"/>
                    <a:pt x="435104" y="-590"/>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30"/>
            <p:cNvSpPr/>
            <p:nvPr/>
          </p:nvSpPr>
          <p:spPr>
            <a:xfrm>
              <a:off x="5652516" y="5151239"/>
              <a:ext cx="838113" cy="303813"/>
            </a:xfrm>
            <a:custGeom>
              <a:rect b="b" l="l" r="r" t="t"/>
              <a:pathLst>
                <a:path extrusionOk="0" h="303813" w="838113">
                  <a:moveTo>
                    <a:pt x="833846" y="37799"/>
                  </a:moveTo>
                  <a:cubicBezTo>
                    <a:pt x="459369" y="218881"/>
                    <a:pt x="119478" y="54097"/>
                    <a:pt x="24228" y="-590"/>
                  </a:cubicBezTo>
                  <a:cubicBezTo>
                    <a:pt x="7207" y="98644"/>
                    <a:pt x="-218" y="165462"/>
                    <a:pt x="-218" y="165462"/>
                  </a:cubicBezTo>
                  <a:cubicBezTo>
                    <a:pt x="250002" y="333379"/>
                    <a:pt x="572635" y="348934"/>
                    <a:pt x="837830" y="205844"/>
                  </a:cubicBezTo>
                  <a:cubicBezTo>
                    <a:pt x="837830" y="205844"/>
                    <a:pt x="838736" y="138299"/>
                    <a:pt x="833846" y="37799"/>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3" name="Google Shape;2173;p30"/>
            <p:cNvSpPr/>
            <p:nvPr/>
          </p:nvSpPr>
          <p:spPr>
            <a:xfrm rot="-4847797">
              <a:off x="5941817" y="4749730"/>
              <a:ext cx="408748" cy="408748"/>
            </a:xfrm>
            <a:custGeom>
              <a:rect b="b" l="l" r="r" t="t"/>
              <a:pathLst>
                <a:path extrusionOk="0" h="408594" w="408594">
                  <a:moveTo>
                    <a:pt x="408379" y="203709"/>
                  </a:moveTo>
                  <a:cubicBezTo>
                    <a:pt x="408379" y="316539"/>
                    <a:pt x="316912" y="408006"/>
                    <a:pt x="204082" y="408006"/>
                  </a:cubicBezTo>
                  <a:cubicBezTo>
                    <a:pt x="91251" y="408006"/>
                    <a:pt x="-215" y="316539"/>
                    <a:pt x="-215" y="203709"/>
                  </a:cubicBezTo>
                  <a:cubicBezTo>
                    <a:pt x="-215" y="90879"/>
                    <a:pt x="91251" y="-589"/>
                    <a:pt x="204082" y="-589"/>
                  </a:cubicBezTo>
                  <a:cubicBezTo>
                    <a:pt x="316912" y="-589"/>
                    <a:pt x="408379" y="90879"/>
                    <a:pt x="408379" y="203709"/>
                  </a:cubicBezTo>
                  <a:close/>
                </a:path>
              </a:pathLst>
            </a:custGeom>
            <a:solidFill>
              <a:srgbClr val="B30058">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30"/>
            <p:cNvSpPr/>
            <p:nvPr/>
          </p:nvSpPr>
          <p:spPr>
            <a:xfrm rot="-4864771">
              <a:off x="5896470" y="4705793"/>
              <a:ext cx="407267" cy="407267"/>
            </a:xfrm>
            <a:custGeom>
              <a:rect b="b" l="l" r="r" t="t"/>
              <a:pathLst>
                <a:path extrusionOk="0" h="407434" w="407434">
                  <a:moveTo>
                    <a:pt x="407217" y="203127"/>
                  </a:moveTo>
                  <a:cubicBezTo>
                    <a:pt x="407217" y="315637"/>
                    <a:pt x="316010" y="406844"/>
                    <a:pt x="203500" y="406844"/>
                  </a:cubicBezTo>
                  <a:cubicBezTo>
                    <a:pt x="90990" y="406844"/>
                    <a:pt x="-218" y="315637"/>
                    <a:pt x="-218" y="203127"/>
                  </a:cubicBezTo>
                  <a:cubicBezTo>
                    <a:pt x="-218" y="90617"/>
                    <a:pt x="90990" y="-590"/>
                    <a:pt x="203500" y="-590"/>
                  </a:cubicBezTo>
                  <a:cubicBezTo>
                    <a:pt x="316010" y="-590"/>
                    <a:pt x="407217" y="90617"/>
                    <a:pt x="407217" y="203127"/>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5" name="Google Shape;2175;p30"/>
            <p:cNvSpPr/>
            <p:nvPr/>
          </p:nvSpPr>
          <p:spPr>
            <a:xfrm>
              <a:off x="5931749" y="4742342"/>
              <a:ext cx="335725" cy="335733"/>
            </a:xfrm>
            <a:custGeom>
              <a:rect b="b" l="l" r="r" t="t"/>
              <a:pathLst>
                <a:path extrusionOk="0" h="335733" w="335725">
                  <a:moveTo>
                    <a:pt x="335323" y="175254"/>
                  </a:moveTo>
                  <a:cubicBezTo>
                    <a:pt x="330922" y="267859"/>
                    <a:pt x="252260" y="339351"/>
                    <a:pt x="159673" y="334951"/>
                  </a:cubicBezTo>
                  <a:cubicBezTo>
                    <a:pt x="67068" y="330532"/>
                    <a:pt x="-4442" y="251888"/>
                    <a:pt x="-23" y="159282"/>
                  </a:cubicBezTo>
                  <a:cubicBezTo>
                    <a:pt x="4377" y="66678"/>
                    <a:pt x="83039" y="-4814"/>
                    <a:pt x="175626" y="-396"/>
                  </a:cubicBezTo>
                  <a:cubicBezTo>
                    <a:pt x="175680" y="-396"/>
                    <a:pt x="175735" y="-396"/>
                    <a:pt x="175789" y="-396"/>
                  </a:cubicBezTo>
                  <a:cubicBezTo>
                    <a:pt x="268286" y="4185"/>
                    <a:pt x="339632" y="82739"/>
                    <a:pt x="335323" y="175254"/>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6" name="Google Shape;2176;p30"/>
            <p:cNvSpPr/>
            <p:nvPr/>
          </p:nvSpPr>
          <p:spPr>
            <a:xfrm rot="-1397564">
              <a:off x="5949509" y="4758494"/>
              <a:ext cx="302078" cy="302079"/>
            </a:xfrm>
            <a:custGeom>
              <a:rect b="b" l="l" r="r" t="t"/>
              <a:pathLst>
                <a:path extrusionOk="0" h="302407" w="302406">
                  <a:moveTo>
                    <a:pt x="302190" y="150613"/>
                  </a:moveTo>
                  <a:cubicBezTo>
                    <a:pt x="302190" y="234120"/>
                    <a:pt x="234493" y="301816"/>
                    <a:pt x="150986" y="301816"/>
                  </a:cubicBezTo>
                  <a:cubicBezTo>
                    <a:pt x="67479" y="301816"/>
                    <a:pt x="-218" y="234120"/>
                    <a:pt x="-218" y="150613"/>
                  </a:cubicBezTo>
                  <a:cubicBezTo>
                    <a:pt x="-218" y="67106"/>
                    <a:pt x="67478" y="-590"/>
                    <a:pt x="150986" y="-590"/>
                  </a:cubicBezTo>
                  <a:cubicBezTo>
                    <a:pt x="234493" y="-590"/>
                    <a:pt x="302190" y="67106"/>
                    <a:pt x="302190" y="150613"/>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7" name="Google Shape;2177;p30"/>
            <p:cNvSpPr/>
            <p:nvPr/>
          </p:nvSpPr>
          <p:spPr>
            <a:xfrm>
              <a:off x="5968141" y="4790908"/>
              <a:ext cx="248806" cy="143578"/>
            </a:xfrm>
            <a:custGeom>
              <a:rect b="b" l="l" r="r" t="t"/>
              <a:pathLst>
                <a:path extrusionOk="0" h="143578" w="248806">
                  <a:moveTo>
                    <a:pt x="-218" y="98439"/>
                  </a:moveTo>
                  <a:cubicBezTo>
                    <a:pt x="26184" y="125276"/>
                    <a:pt x="61767" y="141120"/>
                    <a:pt x="99378" y="142805"/>
                  </a:cubicBezTo>
                  <a:cubicBezTo>
                    <a:pt x="165400" y="146046"/>
                    <a:pt x="225845" y="105990"/>
                    <a:pt x="248589" y="43934"/>
                  </a:cubicBezTo>
                  <a:cubicBezTo>
                    <a:pt x="189774" y="-15208"/>
                    <a:pt x="94144" y="-15461"/>
                    <a:pt x="35021" y="43354"/>
                  </a:cubicBezTo>
                  <a:cubicBezTo>
                    <a:pt x="19412" y="58873"/>
                    <a:pt x="7388" y="77615"/>
                    <a:pt x="-218" y="98258"/>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8" name="Google Shape;2178;p30"/>
            <p:cNvSpPr/>
            <p:nvPr/>
          </p:nvSpPr>
          <p:spPr>
            <a:xfrm>
              <a:off x="5949912" y="4848651"/>
              <a:ext cx="302412" cy="211534"/>
            </a:xfrm>
            <a:custGeom>
              <a:rect b="b" l="l" r="r" t="t"/>
              <a:pathLst>
                <a:path extrusionOk="0" h="211534" w="302412">
                  <a:moveTo>
                    <a:pt x="288368" y="134"/>
                  </a:moveTo>
                  <a:cubicBezTo>
                    <a:pt x="280834" y="83105"/>
                    <a:pt x="207478" y="144257"/>
                    <a:pt x="124506" y="136723"/>
                  </a:cubicBezTo>
                  <a:cubicBezTo>
                    <a:pt x="69693" y="131744"/>
                    <a:pt x="21923" y="97302"/>
                    <a:pt x="-96" y="46853"/>
                  </a:cubicBezTo>
                  <a:cubicBezTo>
                    <a:pt x="-96" y="49207"/>
                    <a:pt x="-96" y="51380"/>
                    <a:pt x="-96" y="53734"/>
                  </a:cubicBezTo>
                  <a:cubicBezTo>
                    <a:pt x="-3410" y="137177"/>
                    <a:pt x="61544" y="207508"/>
                    <a:pt x="144987" y="210823"/>
                  </a:cubicBezTo>
                  <a:cubicBezTo>
                    <a:pt x="228430" y="214136"/>
                    <a:pt x="298762" y="149183"/>
                    <a:pt x="302075" y="65740"/>
                  </a:cubicBezTo>
                  <a:cubicBezTo>
                    <a:pt x="302981" y="42977"/>
                    <a:pt x="298725" y="20307"/>
                    <a:pt x="289635"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9" name="Google Shape;2179;p30"/>
            <p:cNvSpPr/>
            <p:nvPr/>
          </p:nvSpPr>
          <p:spPr>
            <a:xfrm>
              <a:off x="5652504" y="4470945"/>
              <a:ext cx="838131" cy="983776"/>
            </a:xfrm>
            <a:custGeom>
              <a:rect b="b" l="l" r="r" t="t"/>
              <a:pathLst>
                <a:path extrusionOk="0" h="983776" w="838131">
                  <a:moveTo>
                    <a:pt x="-218" y="845425"/>
                  </a:moveTo>
                  <a:cubicBezTo>
                    <a:pt x="250002" y="1013342"/>
                    <a:pt x="572636" y="1028897"/>
                    <a:pt x="837830" y="885806"/>
                  </a:cubicBezTo>
                  <a:cubicBezTo>
                    <a:pt x="837830" y="885806"/>
                    <a:pt x="845255" y="386382"/>
                    <a:pt x="720670" y="76370"/>
                  </a:cubicBezTo>
                  <a:cubicBezTo>
                    <a:pt x="809220" y="644786"/>
                    <a:pt x="497396" y="892326"/>
                    <a:pt x="223238" y="752530"/>
                  </a:cubicBezTo>
                  <a:cubicBezTo>
                    <a:pt x="-9453" y="633740"/>
                    <a:pt x="158773" y="186467"/>
                    <a:pt x="238630" y="-590"/>
                  </a:cubicBezTo>
                  <a:cubicBezTo>
                    <a:pt x="62075" y="284070"/>
                    <a:pt x="-218" y="845425"/>
                    <a:pt x="-218" y="845425"/>
                  </a:cubicBezTo>
                  <a:close/>
                </a:path>
              </a:pathLst>
            </a:custGeom>
            <a:solidFill>
              <a:srgbClr val="ECAE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0" name="Google Shape;2180;p30"/>
            <p:cNvSpPr/>
            <p:nvPr/>
          </p:nvSpPr>
          <p:spPr>
            <a:xfrm>
              <a:off x="5714808" y="4338358"/>
              <a:ext cx="320591" cy="1076535"/>
            </a:xfrm>
            <a:custGeom>
              <a:rect b="b" l="l" r="r" t="t"/>
              <a:pathLst>
                <a:path extrusionOk="0" h="1076535" w="320591">
                  <a:moveTo>
                    <a:pt x="320116" y="1043"/>
                  </a:moveTo>
                  <a:cubicBezTo>
                    <a:pt x="326998" y="-17066"/>
                    <a:pt x="194446" y="115124"/>
                    <a:pt x="107164" y="413548"/>
                  </a:cubicBezTo>
                  <a:cubicBezTo>
                    <a:pt x="53835" y="598795"/>
                    <a:pt x="17872" y="788605"/>
                    <a:pt x="-218" y="980516"/>
                  </a:cubicBezTo>
                  <a:cubicBezTo>
                    <a:pt x="-218" y="980516"/>
                    <a:pt x="83080" y="1068159"/>
                    <a:pt x="242976" y="1075946"/>
                  </a:cubicBezTo>
                  <a:cubicBezTo>
                    <a:pt x="242976" y="1075222"/>
                    <a:pt x="60264" y="709254"/>
                    <a:pt x="320116" y="1043"/>
                  </a:cubicBezTo>
                  <a:close/>
                </a:path>
              </a:pathLst>
            </a:custGeom>
            <a:solidFill>
              <a:srgbClr val="E43C4C">
                <a:alpha val="1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30"/>
            <p:cNvSpPr/>
            <p:nvPr/>
          </p:nvSpPr>
          <p:spPr>
            <a:xfrm>
              <a:off x="6033512" y="4785453"/>
              <a:ext cx="189592" cy="276331"/>
            </a:xfrm>
            <a:custGeom>
              <a:rect b="b" l="l" r="r" t="t"/>
              <a:pathLst>
                <a:path extrusionOk="0" h="276331" w="189592">
                  <a:moveTo>
                    <a:pt x="151711" y="-590"/>
                  </a:moveTo>
                  <a:lnTo>
                    <a:pt x="-218" y="260168"/>
                  </a:lnTo>
                  <a:cubicBezTo>
                    <a:pt x="18344" y="269421"/>
                    <a:pt x="38643" y="274728"/>
                    <a:pt x="59359" y="275741"/>
                  </a:cubicBezTo>
                  <a:lnTo>
                    <a:pt x="62618" y="275741"/>
                  </a:lnTo>
                  <a:lnTo>
                    <a:pt x="189375" y="37075"/>
                  </a:lnTo>
                  <a:cubicBezTo>
                    <a:pt x="179090" y="22425"/>
                    <a:pt x="166360" y="9677"/>
                    <a:pt x="151711"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2" name="Google Shape;2182;p30"/>
            <p:cNvSpPr/>
            <p:nvPr/>
          </p:nvSpPr>
          <p:spPr>
            <a:xfrm>
              <a:off x="5959450" y="4758993"/>
              <a:ext cx="174925" cy="261505"/>
            </a:xfrm>
            <a:custGeom>
              <a:rect b="b" l="l" r="r" t="t"/>
              <a:pathLst>
                <a:path extrusionOk="0" h="261505" w="174925">
                  <a:moveTo>
                    <a:pt x="147907" y="-386"/>
                  </a:moveTo>
                  <a:cubicBezTo>
                    <a:pt x="137803" y="-930"/>
                    <a:pt x="127663" y="-386"/>
                    <a:pt x="117667" y="1243"/>
                  </a:cubicBezTo>
                  <a:lnTo>
                    <a:pt x="-218" y="204055"/>
                  </a:lnTo>
                  <a:cubicBezTo>
                    <a:pt x="7913" y="225640"/>
                    <a:pt x="20842" y="245088"/>
                    <a:pt x="37629" y="260915"/>
                  </a:cubicBezTo>
                  <a:lnTo>
                    <a:pt x="174708" y="3416"/>
                  </a:lnTo>
                  <a:cubicBezTo>
                    <a:pt x="165907" y="1388"/>
                    <a:pt x="156926" y="102"/>
                    <a:pt x="147907" y="-386"/>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83" name="Google Shape;2183;p30"/>
          <p:cNvSpPr/>
          <p:nvPr/>
        </p:nvSpPr>
        <p:spPr>
          <a:xfrm>
            <a:off x="5134307" y="-35341"/>
            <a:ext cx="7098653" cy="3072703"/>
          </a:xfrm>
          <a:custGeom>
            <a:rect b="b" l="l" r="r" t="t"/>
            <a:pathLst>
              <a:path extrusionOk="0" h="3952029" w="11733310">
                <a:moveTo>
                  <a:pt x="639736" y="83028"/>
                </a:moveTo>
                <a:cubicBezTo>
                  <a:pt x="-1021847" y="269295"/>
                  <a:pt x="993219" y="1096911"/>
                  <a:pt x="1731936" y="1200628"/>
                </a:cubicBezTo>
                <a:cubicBezTo>
                  <a:pt x="2470653" y="1304345"/>
                  <a:pt x="4149169" y="591028"/>
                  <a:pt x="5072036" y="705328"/>
                </a:cubicBezTo>
                <a:cubicBezTo>
                  <a:pt x="5994903" y="819628"/>
                  <a:pt x="6492319" y="1786945"/>
                  <a:pt x="7269136" y="1886428"/>
                </a:cubicBezTo>
                <a:cubicBezTo>
                  <a:pt x="8045953" y="1985911"/>
                  <a:pt x="9116986" y="1130778"/>
                  <a:pt x="9732936" y="1302228"/>
                </a:cubicBezTo>
                <a:cubicBezTo>
                  <a:pt x="10348886" y="1473678"/>
                  <a:pt x="10701462" y="2493791"/>
                  <a:pt x="10964836" y="2915128"/>
                </a:cubicBezTo>
                <a:cubicBezTo>
                  <a:pt x="11228210" y="3336465"/>
                  <a:pt x="11187389" y="3740861"/>
                  <a:pt x="11313179" y="3830249"/>
                </a:cubicBezTo>
                <a:cubicBezTo>
                  <a:pt x="11438969" y="3919637"/>
                  <a:pt x="11681479" y="4188058"/>
                  <a:pt x="11719579" y="3451458"/>
                </a:cubicBezTo>
                <a:cubicBezTo>
                  <a:pt x="11757679" y="2714858"/>
                  <a:pt x="11704761" y="84116"/>
                  <a:pt x="11701436" y="83028"/>
                </a:cubicBezTo>
                <a:cubicBezTo>
                  <a:pt x="11698111" y="81940"/>
                  <a:pt x="2301319" y="-103239"/>
                  <a:pt x="639736" y="83028"/>
                </a:cubicBezTo>
                <a:close/>
              </a:path>
            </a:pathLst>
          </a:custGeom>
          <a:gradFill>
            <a:gsLst>
              <a:gs pos="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30"/>
          <p:cNvSpPr/>
          <p:nvPr/>
        </p:nvSpPr>
        <p:spPr>
          <a:xfrm flipH="1">
            <a:off x="9298423" y="1799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30"/>
          <p:cNvSpPr/>
          <p:nvPr/>
        </p:nvSpPr>
        <p:spPr>
          <a:xfrm flipH="1">
            <a:off x="10731766" y="16773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6" name="Google Shape;2186;p30"/>
          <p:cNvSpPr/>
          <p:nvPr/>
        </p:nvSpPr>
        <p:spPr>
          <a:xfrm flipH="1">
            <a:off x="10556889" y="34901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7" name="Google Shape;2187;p30"/>
          <p:cNvSpPr/>
          <p:nvPr/>
        </p:nvSpPr>
        <p:spPr>
          <a:xfrm>
            <a:off x="8288008" y="19058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30"/>
          <p:cNvSpPr/>
          <p:nvPr/>
        </p:nvSpPr>
        <p:spPr>
          <a:xfrm flipH="1">
            <a:off x="9192081" y="60028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30"/>
          <p:cNvSpPr/>
          <p:nvPr/>
        </p:nvSpPr>
        <p:spPr>
          <a:xfrm>
            <a:off x="9601162" y="56419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0" name="Google Shape;2190;p30"/>
          <p:cNvSpPr/>
          <p:nvPr/>
        </p:nvSpPr>
        <p:spPr>
          <a:xfrm>
            <a:off x="8994915" y="328131"/>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1" name="Google Shape;2191;p30"/>
          <p:cNvSpPr/>
          <p:nvPr/>
        </p:nvSpPr>
        <p:spPr>
          <a:xfrm flipH="1">
            <a:off x="9789611" y="73889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2" name="Google Shape;2192;p30"/>
          <p:cNvSpPr/>
          <p:nvPr/>
        </p:nvSpPr>
        <p:spPr>
          <a:xfrm rot="10800000">
            <a:off x="11658609" y="3723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3" name="Google Shape;2193;p30"/>
          <p:cNvSpPr/>
          <p:nvPr/>
        </p:nvSpPr>
        <p:spPr>
          <a:xfrm>
            <a:off x="11280028" y="6865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4" name="Google Shape;2194;p30"/>
          <p:cNvSpPr/>
          <p:nvPr/>
        </p:nvSpPr>
        <p:spPr>
          <a:xfrm rot="10800000">
            <a:off x="11811009" y="5247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5" name="Google Shape;2195;p30"/>
          <p:cNvSpPr/>
          <p:nvPr/>
        </p:nvSpPr>
        <p:spPr>
          <a:xfrm rot="10800000">
            <a:off x="10964125" y="628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30"/>
          <p:cNvSpPr/>
          <p:nvPr/>
        </p:nvSpPr>
        <p:spPr>
          <a:xfrm rot="10800000">
            <a:off x="11777120" y="90803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7" name="Google Shape;2197;p30"/>
          <p:cNvSpPr/>
          <p:nvPr/>
        </p:nvSpPr>
        <p:spPr>
          <a:xfrm rot="10800000">
            <a:off x="10228778" y="8031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8" name="Google Shape;2198;p30"/>
          <p:cNvSpPr/>
          <p:nvPr/>
        </p:nvSpPr>
        <p:spPr>
          <a:xfrm>
            <a:off x="10105527" y="178372"/>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30"/>
          <p:cNvSpPr/>
          <p:nvPr/>
        </p:nvSpPr>
        <p:spPr>
          <a:xfrm>
            <a:off x="10567249" y="955216"/>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0" name="Google Shape;2200;p30"/>
          <p:cNvSpPr/>
          <p:nvPr/>
        </p:nvSpPr>
        <p:spPr>
          <a:xfrm rot="27723">
            <a:off x="1101455" y="11370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1" name="Google Shape;2201;p30"/>
          <p:cNvSpPr/>
          <p:nvPr/>
        </p:nvSpPr>
        <p:spPr>
          <a:xfrm flipH="1">
            <a:off x="7507563" y="6157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2" name="Google Shape;2202;p30"/>
          <p:cNvSpPr/>
          <p:nvPr/>
        </p:nvSpPr>
        <p:spPr>
          <a:xfrm flipH="1">
            <a:off x="5320964" y="23986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3" name="Google Shape;2203;p30"/>
          <p:cNvSpPr/>
          <p:nvPr/>
        </p:nvSpPr>
        <p:spPr>
          <a:xfrm rot="27723">
            <a:off x="11857127" y="92987"/>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4" name="Google Shape;2204;p30"/>
          <p:cNvSpPr/>
          <p:nvPr/>
        </p:nvSpPr>
        <p:spPr>
          <a:xfrm rot="27723">
            <a:off x="7123844" y="24666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5" name="Google Shape;2205;p30"/>
          <p:cNvSpPr/>
          <p:nvPr/>
        </p:nvSpPr>
        <p:spPr>
          <a:xfrm>
            <a:off x="6255556" y="17837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6" name="Google Shape;2206;p30"/>
          <p:cNvSpPr/>
          <p:nvPr/>
        </p:nvSpPr>
        <p:spPr>
          <a:xfrm rot="10800000">
            <a:off x="1758967" y="3842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7" name="Google Shape;2207;p30"/>
          <p:cNvSpPr/>
          <p:nvPr/>
        </p:nvSpPr>
        <p:spPr>
          <a:xfrm>
            <a:off x="1222720" y="42887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8" name="Google Shape;2208;p30"/>
          <p:cNvSpPr/>
          <p:nvPr/>
        </p:nvSpPr>
        <p:spPr>
          <a:xfrm>
            <a:off x="11613202" y="1390580"/>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9" name="Google Shape;2209;p30"/>
          <p:cNvSpPr/>
          <p:nvPr/>
        </p:nvSpPr>
        <p:spPr>
          <a:xfrm flipH="1">
            <a:off x="452265" y="5176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0" name="Google Shape;2210;p30"/>
          <p:cNvSpPr/>
          <p:nvPr/>
        </p:nvSpPr>
        <p:spPr>
          <a:xfrm>
            <a:off x="-93529" y="4684666"/>
            <a:ext cx="3837577" cy="2153946"/>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1" name="Google Shape;2211;p30"/>
          <p:cNvSpPr txBox="1"/>
          <p:nvPr/>
        </p:nvSpPr>
        <p:spPr>
          <a:xfrm>
            <a:off x="1861704" y="1529350"/>
            <a:ext cx="7928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IN" sz="3200">
                <a:solidFill>
                  <a:srgbClr val="F2F2F2"/>
                </a:solidFill>
                <a:latin typeface="Josefin Sans SemiBold"/>
                <a:ea typeface="Josefin Sans SemiBold"/>
                <a:cs typeface="Josefin Sans SemiBold"/>
                <a:sym typeface="Josefin Sans SemiBold"/>
              </a:rPr>
              <a:t>Other Data Preprocessing Steps</a:t>
            </a:r>
            <a:endParaRPr b="1" sz="3200">
              <a:solidFill>
                <a:schemeClr val="lt1"/>
              </a:solidFill>
              <a:latin typeface="Josefin Sans SemiBold"/>
              <a:ea typeface="Josefin Sans SemiBold"/>
              <a:cs typeface="Josefin Sans SemiBold"/>
              <a:sym typeface="Josefin Sans SemiBold"/>
            </a:endParaRPr>
          </a:p>
        </p:txBody>
      </p:sp>
      <p:sp>
        <p:nvSpPr>
          <p:cNvPr id="2212" name="Google Shape;2212;p30"/>
          <p:cNvSpPr txBox="1"/>
          <p:nvPr/>
        </p:nvSpPr>
        <p:spPr>
          <a:xfrm>
            <a:off x="2736743" y="4198489"/>
            <a:ext cx="1892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1800">
                <a:solidFill>
                  <a:schemeClr val="accent4"/>
                </a:solidFill>
                <a:latin typeface="Josefin Sans Light"/>
                <a:ea typeface="Josefin Sans Light"/>
                <a:cs typeface="Josefin Sans Light"/>
                <a:sym typeface="Josefin Sans Light"/>
              </a:rPr>
              <a:t>Encoding</a:t>
            </a:r>
            <a:endParaRPr b="1" sz="1800">
              <a:solidFill>
                <a:srgbClr val="FFC000"/>
              </a:solidFill>
              <a:latin typeface="Josefin Sans Light"/>
              <a:ea typeface="Josefin Sans Light"/>
              <a:cs typeface="Josefin Sans Light"/>
              <a:sym typeface="Josefin Sans Light"/>
            </a:endParaRPr>
          </a:p>
        </p:txBody>
      </p:sp>
      <p:sp>
        <p:nvSpPr>
          <p:cNvPr id="2213" name="Google Shape;2213;p30"/>
          <p:cNvSpPr txBox="1"/>
          <p:nvPr/>
        </p:nvSpPr>
        <p:spPr>
          <a:xfrm>
            <a:off x="2463375" y="4567800"/>
            <a:ext cx="2439000" cy="430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100">
                <a:solidFill>
                  <a:srgbClr val="D8D8D8"/>
                </a:solidFill>
                <a:latin typeface="Roboto"/>
                <a:ea typeface="Roboto"/>
                <a:cs typeface="Roboto"/>
                <a:sym typeface="Roboto"/>
              </a:rPr>
              <a:t>Encoding target variable</a:t>
            </a:r>
            <a:endParaRPr sz="1100">
              <a:solidFill>
                <a:srgbClr val="D8D8D8"/>
              </a:solidFill>
              <a:latin typeface="Roboto"/>
              <a:ea typeface="Roboto"/>
              <a:cs typeface="Roboto"/>
              <a:sym typeface="Roboto"/>
            </a:endParaRPr>
          </a:p>
          <a:p>
            <a:pPr indent="0" lvl="0" marL="0" rtl="0" algn="ctr">
              <a:spcBef>
                <a:spcPts val="0"/>
              </a:spcBef>
              <a:spcAft>
                <a:spcPts val="0"/>
              </a:spcAft>
              <a:buNone/>
            </a:pPr>
            <a:r>
              <a:rPr lang="en-IN" sz="1100">
                <a:solidFill>
                  <a:srgbClr val="D8D8D8"/>
                </a:solidFill>
                <a:latin typeface="Roboto"/>
                <a:ea typeface="Roboto"/>
                <a:cs typeface="Roboto"/>
                <a:sym typeface="Roboto"/>
              </a:rPr>
              <a:t>(STAR → 0, GALAXY → 1, QSO → 2)</a:t>
            </a:r>
            <a:endParaRPr sz="1100">
              <a:solidFill>
                <a:srgbClr val="D8D8D8"/>
              </a:solidFill>
              <a:latin typeface="Roboto"/>
              <a:ea typeface="Roboto"/>
              <a:cs typeface="Roboto"/>
              <a:sym typeface="Roboto"/>
            </a:endParaRPr>
          </a:p>
        </p:txBody>
      </p:sp>
      <p:sp>
        <p:nvSpPr>
          <p:cNvPr id="2214" name="Google Shape;2214;p30"/>
          <p:cNvSpPr txBox="1"/>
          <p:nvPr/>
        </p:nvSpPr>
        <p:spPr>
          <a:xfrm>
            <a:off x="5493018" y="4218977"/>
            <a:ext cx="1892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1800">
                <a:solidFill>
                  <a:schemeClr val="accent4"/>
                </a:solidFill>
                <a:latin typeface="Josefin Sans Light"/>
                <a:ea typeface="Josefin Sans Light"/>
                <a:cs typeface="Josefin Sans Light"/>
                <a:sym typeface="Josefin Sans Light"/>
              </a:rPr>
              <a:t>Splitting</a:t>
            </a:r>
            <a:endParaRPr b="1" sz="1800">
              <a:solidFill>
                <a:srgbClr val="FFC000"/>
              </a:solidFill>
              <a:latin typeface="Josefin Sans Light"/>
              <a:ea typeface="Josefin Sans Light"/>
              <a:cs typeface="Josefin Sans Light"/>
              <a:sym typeface="Josefin Sans Light"/>
            </a:endParaRPr>
          </a:p>
        </p:txBody>
      </p:sp>
      <p:sp>
        <p:nvSpPr>
          <p:cNvPr id="2215" name="Google Shape;2215;p30"/>
          <p:cNvSpPr txBox="1"/>
          <p:nvPr/>
        </p:nvSpPr>
        <p:spPr>
          <a:xfrm>
            <a:off x="5258950" y="4576094"/>
            <a:ext cx="2360400" cy="430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100">
                <a:solidFill>
                  <a:srgbClr val="D8D8D8"/>
                </a:solidFill>
                <a:latin typeface="Roboto"/>
                <a:ea typeface="Roboto"/>
                <a:cs typeface="Roboto"/>
                <a:sym typeface="Roboto"/>
              </a:rPr>
              <a:t>Splitting dataset into training (80%) and testing (20%) sets</a:t>
            </a:r>
            <a:endParaRPr sz="1100">
              <a:solidFill>
                <a:srgbClr val="D8D8D8"/>
              </a:solidFill>
              <a:latin typeface="Roboto"/>
              <a:ea typeface="Roboto"/>
              <a:cs typeface="Roboto"/>
              <a:sym typeface="Roboto"/>
            </a:endParaRPr>
          </a:p>
        </p:txBody>
      </p:sp>
      <p:sp>
        <p:nvSpPr>
          <p:cNvPr id="2216" name="Google Shape;2216;p30"/>
          <p:cNvSpPr txBox="1"/>
          <p:nvPr/>
        </p:nvSpPr>
        <p:spPr>
          <a:xfrm>
            <a:off x="8249293" y="4239465"/>
            <a:ext cx="1892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IN" sz="1800">
                <a:solidFill>
                  <a:schemeClr val="accent4"/>
                </a:solidFill>
                <a:latin typeface="Josefin Sans Light"/>
                <a:ea typeface="Josefin Sans Light"/>
                <a:cs typeface="Josefin Sans Light"/>
                <a:sym typeface="Josefin Sans Light"/>
              </a:rPr>
              <a:t>Scaling</a:t>
            </a:r>
            <a:endParaRPr/>
          </a:p>
        </p:txBody>
      </p:sp>
      <p:sp>
        <p:nvSpPr>
          <p:cNvPr id="2217" name="Google Shape;2217;p30"/>
          <p:cNvSpPr txBox="1"/>
          <p:nvPr/>
        </p:nvSpPr>
        <p:spPr>
          <a:xfrm>
            <a:off x="8015225" y="4596582"/>
            <a:ext cx="2360400" cy="430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100">
                <a:solidFill>
                  <a:srgbClr val="D8D8D8"/>
                </a:solidFill>
                <a:latin typeface="Roboto"/>
                <a:ea typeface="Roboto"/>
                <a:cs typeface="Roboto"/>
                <a:sym typeface="Roboto"/>
              </a:rPr>
              <a:t>Normalizing values using StandardScaler</a:t>
            </a:r>
            <a:endParaRPr sz="1100">
              <a:solidFill>
                <a:srgbClr val="D8D8D8"/>
              </a:solidFill>
              <a:latin typeface="Roboto"/>
              <a:ea typeface="Roboto"/>
              <a:cs typeface="Roboto"/>
              <a:sym typeface="Roboto"/>
            </a:endParaRPr>
          </a:p>
        </p:txBody>
      </p:sp>
      <p:pic>
        <p:nvPicPr>
          <p:cNvPr id="2218" name="Google Shape;2218;p30"/>
          <p:cNvPicPr preferRelativeResize="0"/>
          <p:nvPr>
            <p:ph idx="4" type="pic"/>
          </p:nvPr>
        </p:nvPicPr>
        <p:blipFill rotWithShape="1">
          <a:blip r:embed="rId3">
            <a:alphaModFix/>
          </a:blip>
          <a:srcRect b="0" l="0" r="0" t="0"/>
          <a:stretch/>
        </p:blipFill>
        <p:spPr>
          <a:xfrm>
            <a:off x="3099454" y="2989524"/>
            <a:ext cx="1167000" cy="1167000"/>
          </a:xfrm>
          <a:prstGeom prst="ellipse">
            <a:avLst/>
          </a:prstGeom>
          <a:noFill/>
          <a:ln>
            <a:noFill/>
          </a:ln>
        </p:spPr>
      </p:pic>
      <p:pic>
        <p:nvPicPr>
          <p:cNvPr id="2219" name="Google Shape;2219;p30"/>
          <p:cNvPicPr preferRelativeResize="0"/>
          <p:nvPr>
            <p:ph idx="4" type="pic"/>
          </p:nvPr>
        </p:nvPicPr>
        <p:blipFill rotWithShape="1">
          <a:blip r:embed="rId3">
            <a:alphaModFix/>
          </a:blip>
          <a:srcRect b="0" l="0" r="0" t="0"/>
          <a:stretch/>
        </p:blipFill>
        <p:spPr>
          <a:xfrm>
            <a:off x="5855729" y="2989524"/>
            <a:ext cx="1167000" cy="1167000"/>
          </a:xfrm>
          <a:prstGeom prst="ellipse">
            <a:avLst/>
          </a:prstGeom>
          <a:noFill/>
          <a:ln>
            <a:noFill/>
          </a:ln>
        </p:spPr>
      </p:pic>
      <p:pic>
        <p:nvPicPr>
          <p:cNvPr id="2220" name="Google Shape;2220;p30"/>
          <p:cNvPicPr preferRelativeResize="0"/>
          <p:nvPr>
            <p:ph idx="4" type="pic"/>
          </p:nvPr>
        </p:nvPicPr>
        <p:blipFill rotWithShape="1">
          <a:blip r:embed="rId3">
            <a:alphaModFix/>
          </a:blip>
          <a:srcRect b="0" l="0" r="0" t="0"/>
          <a:stretch/>
        </p:blipFill>
        <p:spPr>
          <a:xfrm>
            <a:off x="8612004" y="3037362"/>
            <a:ext cx="1167000" cy="11670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4" name="Shape 2224"/>
        <p:cNvGrpSpPr/>
        <p:nvPr/>
      </p:nvGrpSpPr>
      <p:grpSpPr>
        <a:xfrm>
          <a:off x="0" y="0"/>
          <a:ext cx="0" cy="0"/>
          <a:chOff x="0" y="0"/>
          <a:chExt cx="0" cy="0"/>
        </a:xfrm>
      </p:grpSpPr>
      <p:sp>
        <p:nvSpPr>
          <p:cNvPr id="2225" name="Google Shape;2225;p31"/>
          <p:cNvSpPr/>
          <p:nvPr/>
        </p:nvSpPr>
        <p:spPr>
          <a:xfrm rot="10562987">
            <a:off x="52325" y="764908"/>
            <a:ext cx="12093419" cy="5722050"/>
          </a:xfrm>
          <a:custGeom>
            <a:rect b="b" l="l" r="r" t="t"/>
            <a:pathLst>
              <a:path extrusionOk="0" h="7364768" w="12342392">
                <a:moveTo>
                  <a:pt x="316799" y="6705612"/>
                </a:moveTo>
                <a:cubicBezTo>
                  <a:pt x="293939" y="6177292"/>
                  <a:pt x="-582361" y="4290072"/>
                  <a:pt x="682559" y="4069092"/>
                </a:cubicBezTo>
                <a:cubicBezTo>
                  <a:pt x="1947479" y="3848112"/>
                  <a:pt x="6717599" y="5648972"/>
                  <a:pt x="7906319" y="5379732"/>
                </a:cubicBezTo>
                <a:cubicBezTo>
                  <a:pt x="9095039" y="5110492"/>
                  <a:pt x="7360219" y="2887992"/>
                  <a:pt x="7814879" y="2453652"/>
                </a:cubicBezTo>
                <a:cubicBezTo>
                  <a:pt x="8269539" y="2019312"/>
                  <a:pt x="10230419" y="3040392"/>
                  <a:pt x="10634279" y="2773692"/>
                </a:cubicBezTo>
                <a:cubicBezTo>
                  <a:pt x="11038139" y="2506992"/>
                  <a:pt x="9953559" y="1315732"/>
                  <a:pt x="10238039" y="853452"/>
                </a:cubicBezTo>
                <a:cubicBezTo>
                  <a:pt x="10522519" y="391172"/>
                  <a:pt x="12287819" y="-2528"/>
                  <a:pt x="12341159" y="12"/>
                </a:cubicBezTo>
                <a:cubicBezTo>
                  <a:pt x="12394499" y="2552"/>
                  <a:pt x="10700319" y="322592"/>
                  <a:pt x="10558079" y="868692"/>
                </a:cubicBezTo>
                <a:cubicBezTo>
                  <a:pt x="10415839" y="1414792"/>
                  <a:pt x="11861099" y="2979432"/>
                  <a:pt x="11487719" y="3276612"/>
                </a:cubicBezTo>
                <a:cubicBezTo>
                  <a:pt x="11114339" y="3573792"/>
                  <a:pt x="8721659" y="2225052"/>
                  <a:pt x="8317799" y="2651772"/>
                </a:cubicBezTo>
                <a:cubicBezTo>
                  <a:pt x="7913939" y="3078492"/>
                  <a:pt x="10052619" y="5524512"/>
                  <a:pt x="9064559" y="5836932"/>
                </a:cubicBezTo>
                <a:cubicBezTo>
                  <a:pt x="8076499" y="6149352"/>
                  <a:pt x="3791519" y="4699012"/>
                  <a:pt x="2389439" y="4526292"/>
                </a:cubicBezTo>
                <a:cubicBezTo>
                  <a:pt x="987359" y="4353572"/>
                  <a:pt x="913699" y="4348492"/>
                  <a:pt x="652079" y="4800612"/>
                </a:cubicBezTo>
                <a:cubicBezTo>
                  <a:pt x="390459" y="5252732"/>
                  <a:pt x="873059" y="6921512"/>
                  <a:pt x="819719" y="7239012"/>
                </a:cubicBezTo>
                <a:cubicBezTo>
                  <a:pt x="766379" y="7556512"/>
                  <a:pt x="339659" y="7233932"/>
                  <a:pt x="316799" y="6705612"/>
                </a:cubicBezTo>
                <a:close/>
              </a:path>
            </a:pathLst>
          </a:custGeom>
          <a:gradFill>
            <a:gsLst>
              <a:gs pos="0">
                <a:srgbClr val="000000">
                  <a:alpha val="0"/>
                </a:srgbClr>
              </a:gs>
              <a:gs pos="6000">
                <a:srgbClr val="000000">
                  <a:alpha val="0"/>
                </a:srgbClr>
              </a:gs>
              <a:gs pos="100000">
                <a:srgbClr val="491A5C">
                  <a:alpha val="58823"/>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26" name="Google Shape;2226;p31"/>
          <p:cNvSpPr/>
          <p:nvPr/>
        </p:nvSpPr>
        <p:spPr>
          <a:xfrm rot="10308548">
            <a:off x="4328293" y="-66113"/>
            <a:ext cx="2934763" cy="2057598"/>
          </a:xfrm>
          <a:custGeom>
            <a:rect b="b" l="l" r="r" t="t"/>
            <a:pathLst>
              <a:path extrusionOk="0" h="2057180" w="2934167">
                <a:moveTo>
                  <a:pt x="205008" y="712902"/>
                </a:moveTo>
                <a:cubicBezTo>
                  <a:pt x="441228" y="1043102"/>
                  <a:pt x="1185448" y="1850822"/>
                  <a:pt x="1607088" y="2008302"/>
                </a:cubicBezTo>
                <a:cubicBezTo>
                  <a:pt x="2028728" y="2165782"/>
                  <a:pt x="2544348" y="1914322"/>
                  <a:pt x="2734848" y="1657782"/>
                </a:cubicBezTo>
                <a:cubicBezTo>
                  <a:pt x="2925348" y="1401242"/>
                  <a:pt x="3059968" y="735762"/>
                  <a:pt x="2750088" y="469062"/>
                </a:cubicBezTo>
                <a:cubicBezTo>
                  <a:pt x="2440208" y="202362"/>
                  <a:pt x="936528" y="-38938"/>
                  <a:pt x="875568" y="57582"/>
                </a:cubicBezTo>
                <a:cubicBezTo>
                  <a:pt x="814608" y="154102"/>
                  <a:pt x="2209068" y="781482"/>
                  <a:pt x="2384328" y="1048182"/>
                </a:cubicBezTo>
                <a:cubicBezTo>
                  <a:pt x="2559588" y="1314882"/>
                  <a:pt x="2292888" y="1827962"/>
                  <a:pt x="1927128" y="1657782"/>
                </a:cubicBezTo>
                <a:cubicBezTo>
                  <a:pt x="1561368" y="1487602"/>
                  <a:pt x="476788" y="176962"/>
                  <a:pt x="189768" y="27102"/>
                </a:cubicBezTo>
                <a:cubicBezTo>
                  <a:pt x="-97252" y="-122758"/>
                  <a:pt x="-31212" y="382702"/>
                  <a:pt x="205008" y="712902"/>
                </a:cubicBezTo>
                <a:close/>
              </a:path>
            </a:pathLst>
          </a:custGeom>
          <a:gradFill>
            <a:gsLst>
              <a:gs pos="0">
                <a:srgbClr val="000000">
                  <a:alpha val="0"/>
                </a:srgbClr>
              </a:gs>
              <a:gs pos="100000">
                <a:srgbClr val="491A5C">
                  <a:alpha val="58823"/>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27" name="Google Shape;2227;p31"/>
          <p:cNvSpPr/>
          <p:nvPr/>
        </p:nvSpPr>
        <p:spPr>
          <a:xfrm rot="665994">
            <a:off x="3075656" y="1003154"/>
            <a:ext cx="10082886" cy="6653207"/>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732181">
              <a:alpha val="13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8" name="Google Shape;2228;p31"/>
          <p:cNvSpPr/>
          <p:nvPr/>
        </p:nvSpPr>
        <p:spPr>
          <a:xfrm>
            <a:off x="1060275" y="1239425"/>
            <a:ext cx="9471900" cy="2937000"/>
          </a:xfrm>
          <a:prstGeom prst="ellipse">
            <a:avLst/>
          </a:prstGeom>
          <a:solidFill>
            <a:srgbClr val="28003E"/>
          </a:solidFill>
          <a:ln>
            <a:noFill/>
          </a:ln>
          <a:effectLst>
            <a:outerShdw blurRad="685800" rotWithShape="0" algn="bl" dir="5400000" dist="19050">
              <a:srgbClr val="D2088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grpSp>
        <p:nvGrpSpPr>
          <p:cNvPr id="2229" name="Google Shape;2229;p31"/>
          <p:cNvGrpSpPr/>
          <p:nvPr/>
        </p:nvGrpSpPr>
        <p:grpSpPr>
          <a:xfrm>
            <a:off x="61250" y="98175"/>
            <a:ext cx="2395561" cy="1271310"/>
            <a:chOff x="61262" y="98177"/>
            <a:chExt cx="3921364" cy="2081044"/>
          </a:xfrm>
        </p:grpSpPr>
        <p:sp>
          <p:nvSpPr>
            <p:cNvPr id="2230" name="Google Shape;2230;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1" name="Google Shape;2231;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2" name="Google Shape;2232;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3" name="Google Shape;2233;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4" name="Google Shape;2234;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6" name="Google Shape;2236;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7" name="Google Shape;2237;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8" name="Google Shape;2238;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0" name="Google Shape;2240;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1" name="Google Shape;2241;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2" name="Google Shape;2242;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3" name="Google Shape;2243;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4" name="Google Shape;2244;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5" name="Google Shape;2245;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6" name="Google Shape;2246;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7" name="Google Shape;2247;p31"/>
          <p:cNvSpPr/>
          <p:nvPr/>
        </p:nvSpPr>
        <p:spPr>
          <a:xfrm rot="10800000">
            <a:off x="10703287" y="5644408"/>
            <a:ext cx="161897" cy="1528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8" name="Google Shape;2248;p31"/>
          <p:cNvSpPr/>
          <p:nvPr/>
        </p:nvSpPr>
        <p:spPr>
          <a:xfrm rot="10800000">
            <a:off x="10159306" y="5766551"/>
            <a:ext cx="174660" cy="180668"/>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9" name="Google Shape;2249;p31"/>
          <p:cNvSpPr/>
          <p:nvPr/>
        </p:nvSpPr>
        <p:spPr>
          <a:xfrm flipH="1" rot="10800000">
            <a:off x="12023591" y="5543415"/>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0" name="Google Shape;2250;p31"/>
          <p:cNvSpPr/>
          <p:nvPr/>
        </p:nvSpPr>
        <p:spPr>
          <a:xfrm rot="-10770917">
            <a:off x="11876768" y="4917434"/>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31"/>
          <p:cNvSpPr/>
          <p:nvPr/>
        </p:nvSpPr>
        <p:spPr>
          <a:xfrm flipH="1" rot="10800000">
            <a:off x="10713657" y="622482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2" name="Google Shape;2252;p31"/>
          <p:cNvSpPr/>
          <p:nvPr/>
        </p:nvSpPr>
        <p:spPr>
          <a:xfrm rot="10800000">
            <a:off x="11127756" y="5947457"/>
            <a:ext cx="72752" cy="7510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3" name="Google Shape;2253;p31"/>
          <p:cNvSpPr/>
          <p:nvPr/>
        </p:nvSpPr>
        <p:spPr>
          <a:xfrm flipH="1" rot="10800000">
            <a:off x="8285401" y="662273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4" name="Google Shape;2254;p31"/>
          <p:cNvSpPr/>
          <p:nvPr/>
        </p:nvSpPr>
        <p:spPr>
          <a:xfrm rot="10800000">
            <a:off x="11283709" y="5436128"/>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5" name="Google Shape;2255;p31"/>
          <p:cNvSpPr/>
          <p:nvPr/>
        </p:nvSpPr>
        <p:spPr>
          <a:xfrm rot="-10770917">
            <a:off x="11719612" y="6633472"/>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31"/>
          <p:cNvSpPr/>
          <p:nvPr/>
        </p:nvSpPr>
        <p:spPr>
          <a:xfrm rot="10800000">
            <a:off x="9406262" y="6564432"/>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7" name="Google Shape;2257;p31"/>
          <p:cNvSpPr/>
          <p:nvPr/>
        </p:nvSpPr>
        <p:spPr>
          <a:xfrm flipH="1" rot="10800000">
            <a:off x="8695864" y="631106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8" name="Google Shape;2258;p31"/>
          <p:cNvSpPr/>
          <p:nvPr/>
        </p:nvSpPr>
        <p:spPr>
          <a:xfrm flipH="1" rot="10800000">
            <a:off x="12018320" y="417637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9" name="Google Shape;2259;p31"/>
          <p:cNvSpPr/>
          <p:nvPr/>
        </p:nvSpPr>
        <p:spPr>
          <a:xfrm flipH="1" rot="10800000">
            <a:off x="9478433" y="5984796"/>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0" name="Google Shape;2260;p31"/>
          <p:cNvSpPr/>
          <p:nvPr/>
        </p:nvSpPr>
        <p:spPr>
          <a:xfrm rot="10800000">
            <a:off x="11583557" y="5938657"/>
            <a:ext cx="397222" cy="328759"/>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1" name="Google Shape;2261;p31"/>
          <p:cNvSpPr/>
          <p:nvPr/>
        </p:nvSpPr>
        <p:spPr>
          <a:xfrm flipH="1" rot="10800000">
            <a:off x="10963546" y="633309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2" name="Google Shape;2262;p31"/>
          <p:cNvSpPr/>
          <p:nvPr/>
        </p:nvSpPr>
        <p:spPr>
          <a:xfrm flipH="1" rot="10800000">
            <a:off x="11196788" y="6663233"/>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3" name="Google Shape;2263;p31"/>
          <p:cNvSpPr/>
          <p:nvPr/>
        </p:nvSpPr>
        <p:spPr>
          <a:xfrm flipH="1" rot="10800000">
            <a:off x="10085102" y="6670857"/>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64" name="Google Shape;2264;p31"/>
          <p:cNvGrpSpPr/>
          <p:nvPr/>
        </p:nvGrpSpPr>
        <p:grpSpPr>
          <a:xfrm>
            <a:off x="77626" y="4774973"/>
            <a:ext cx="1992958" cy="2033616"/>
            <a:chOff x="0" y="4073675"/>
            <a:chExt cx="2680148" cy="2734825"/>
          </a:xfrm>
        </p:grpSpPr>
        <p:sp>
          <p:nvSpPr>
            <p:cNvPr id="2265" name="Google Shape;2265;p31"/>
            <p:cNvSpPr/>
            <p:nvPr/>
          </p:nvSpPr>
          <p:spPr>
            <a:xfrm rot="-5400000">
              <a:off x="1031195" y="5788216"/>
              <a:ext cx="116077" cy="15747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6" name="Google Shape;2266;p31"/>
            <p:cNvSpPr/>
            <p:nvPr/>
          </p:nvSpPr>
          <p:spPr>
            <a:xfrm rot="-5400000">
              <a:off x="886476" y="5388086"/>
              <a:ext cx="125228" cy="186151"/>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7" name="Google Shape;2267;p31"/>
            <p:cNvSpPr/>
            <p:nvPr/>
          </p:nvSpPr>
          <p:spPr>
            <a:xfrm flipH="1" rot="-5400000">
              <a:off x="1207007" y="674354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8" name="Google Shape;2268;p31"/>
            <p:cNvSpPr/>
            <p:nvPr/>
          </p:nvSpPr>
          <p:spPr>
            <a:xfrm rot="-5351470">
              <a:off x="1778927" y="6640440"/>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31"/>
            <p:cNvSpPr/>
            <p:nvPr/>
          </p:nvSpPr>
          <p:spPr>
            <a:xfrm flipH="1" rot="-5400000">
              <a:off x="505085" y="580350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0" name="Google Shape;2270;p31"/>
            <p:cNvSpPr/>
            <p:nvPr/>
          </p:nvSpPr>
          <p:spPr>
            <a:xfrm rot="-5400000">
              <a:off x="791095" y="6100879"/>
              <a:ext cx="52053" cy="77441"/>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1" name="Google Shape;2271;p31"/>
            <p:cNvSpPr/>
            <p:nvPr/>
          </p:nvSpPr>
          <p:spPr>
            <a:xfrm flipH="1" rot="-5400000">
              <a:off x="95209" y="4060929"/>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31"/>
            <p:cNvSpPr/>
            <p:nvPr/>
          </p:nvSpPr>
          <p:spPr>
            <a:xfrm rot="-5400000">
              <a:off x="1303305" y="6208670"/>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3" name="Google Shape;2273;p31"/>
            <p:cNvSpPr/>
            <p:nvPr/>
          </p:nvSpPr>
          <p:spPr>
            <a:xfrm rot="-5351470">
              <a:off x="11244" y="6527661"/>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4" name="Google Shape;2274;p31"/>
            <p:cNvSpPr/>
            <p:nvPr/>
          </p:nvSpPr>
          <p:spPr>
            <a:xfrm rot="-5400000">
              <a:off x="141044" y="4861369"/>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5" name="Google Shape;2275;p31"/>
            <p:cNvSpPr/>
            <p:nvPr/>
          </p:nvSpPr>
          <p:spPr>
            <a:xfrm flipH="1" rot="-5400000">
              <a:off x="416250" y="4355487"/>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6" name="Google Shape;2276;p31"/>
            <p:cNvSpPr/>
            <p:nvPr/>
          </p:nvSpPr>
          <p:spPr>
            <a:xfrm flipH="1" rot="-5400000">
              <a:off x="2615194" y="6739762"/>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7" name="Google Shape;2277;p31"/>
            <p:cNvSpPr/>
            <p:nvPr/>
          </p:nvSpPr>
          <p:spPr>
            <a:xfrm flipH="1" rot="-5400000">
              <a:off x="752342" y="491707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8" name="Google Shape;2278;p31"/>
            <p:cNvSpPr/>
            <p:nvPr/>
          </p:nvSpPr>
          <p:spPr>
            <a:xfrm rot="-5400000">
              <a:off x="553149" y="6413800"/>
              <a:ext cx="284800" cy="338736"/>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9" name="Google Shape;2279;p31"/>
            <p:cNvSpPr/>
            <p:nvPr/>
          </p:nvSpPr>
          <p:spPr>
            <a:xfrm flipH="1" rot="-5400000">
              <a:off x="393565" y="598283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0" name="Google Shape;2280;p31"/>
            <p:cNvSpPr/>
            <p:nvPr/>
          </p:nvSpPr>
          <p:spPr>
            <a:xfrm flipH="1" rot="-5400000">
              <a:off x="53486" y="615021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1" name="Google Shape;2281;p31"/>
            <p:cNvSpPr/>
            <p:nvPr/>
          </p:nvSpPr>
          <p:spPr>
            <a:xfrm flipH="1" rot="-5400000">
              <a:off x="45633" y="535243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2" name="Google Shape;2282;p31"/>
          <p:cNvSpPr/>
          <p:nvPr/>
        </p:nvSpPr>
        <p:spPr>
          <a:xfrm flipH="1" rot="5400000">
            <a:off x="11989912" y="282610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3" name="Google Shape;2283;p31"/>
          <p:cNvSpPr/>
          <p:nvPr/>
        </p:nvSpPr>
        <p:spPr>
          <a:xfrm rot="5400000">
            <a:off x="11943081" y="1984279"/>
            <a:ext cx="64404" cy="7826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4" name="Google Shape;2284;p31"/>
          <p:cNvSpPr/>
          <p:nvPr/>
        </p:nvSpPr>
        <p:spPr>
          <a:xfrm flipH="1" rot="5400000">
            <a:off x="11728104" y="2522497"/>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5" name="Google Shape;2285;p31"/>
          <p:cNvSpPr/>
          <p:nvPr/>
        </p:nvSpPr>
        <p:spPr>
          <a:xfrm flipH="1" rot="5400000">
            <a:off x="11454023" y="194364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6" name="Google Shape;2286;p31"/>
          <p:cNvSpPr txBox="1"/>
          <p:nvPr/>
        </p:nvSpPr>
        <p:spPr>
          <a:xfrm>
            <a:off x="1689975" y="1726613"/>
            <a:ext cx="82125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6000">
                <a:solidFill>
                  <a:schemeClr val="lt1"/>
                </a:solidFill>
                <a:latin typeface="Space Grotesk"/>
                <a:ea typeface="Space Grotesk"/>
                <a:cs typeface="Space Grotesk"/>
                <a:sym typeface="Space Grotesk"/>
              </a:rPr>
              <a:t>Machine Learning Models</a:t>
            </a:r>
            <a:endParaRPr b="1" sz="6000">
              <a:solidFill>
                <a:schemeClr val="lt1"/>
              </a:solidFill>
              <a:latin typeface="Space Grotesk"/>
              <a:ea typeface="Space Grotesk"/>
              <a:cs typeface="Space Grotesk"/>
              <a:sym typeface="Space Grotesk"/>
            </a:endParaRPr>
          </a:p>
        </p:txBody>
      </p:sp>
      <p:grpSp>
        <p:nvGrpSpPr>
          <p:cNvPr id="2287" name="Google Shape;2287;p31"/>
          <p:cNvGrpSpPr/>
          <p:nvPr/>
        </p:nvGrpSpPr>
        <p:grpSpPr>
          <a:xfrm rot="-5400000">
            <a:off x="-472150" y="2231775"/>
            <a:ext cx="2395561" cy="1271310"/>
            <a:chOff x="61262" y="98177"/>
            <a:chExt cx="3921364" cy="2081044"/>
          </a:xfrm>
        </p:grpSpPr>
        <p:sp>
          <p:nvSpPr>
            <p:cNvPr id="2288" name="Google Shape;2288;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9" name="Google Shape;2289;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2" name="Google Shape;2292;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3" name="Google Shape;2293;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4" name="Google Shape;2294;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5" name="Google Shape;2295;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6" name="Google Shape;2296;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7" name="Google Shape;2297;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8" name="Google Shape;2298;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9" name="Google Shape;2299;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2" name="Google Shape;2302;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3" name="Google Shape;2303;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4" name="Google Shape;2304;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05" name="Google Shape;2305;p31"/>
          <p:cNvGrpSpPr/>
          <p:nvPr/>
        </p:nvGrpSpPr>
        <p:grpSpPr>
          <a:xfrm rot="-6998936">
            <a:off x="365963" y="4670367"/>
            <a:ext cx="2395539" cy="1271298"/>
            <a:chOff x="61262" y="98177"/>
            <a:chExt cx="3921364" cy="2081044"/>
          </a:xfrm>
        </p:grpSpPr>
        <p:sp>
          <p:nvSpPr>
            <p:cNvPr id="2306" name="Google Shape;2306;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7" name="Google Shape;2307;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8" name="Google Shape;2308;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0" name="Google Shape;2310;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2" name="Google Shape;2312;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3" name="Google Shape;2313;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8" name="Google Shape;2318;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0" name="Google Shape;2320;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1" name="Google Shape;2321;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2" name="Google Shape;2322;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3" name="Google Shape;2323;p31"/>
          <p:cNvGrpSpPr/>
          <p:nvPr/>
        </p:nvGrpSpPr>
        <p:grpSpPr>
          <a:xfrm rot="-8812459">
            <a:off x="3947063" y="5431946"/>
            <a:ext cx="2395970" cy="1271527"/>
            <a:chOff x="61262" y="98177"/>
            <a:chExt cx="3921364" cy="2081044"/>
          </a:xfrm>
        </p:grpSpPr>
        <p:sp>
          <p:nvSpPr>
            <p:cNvPr id="2324" name="Google Shape;2324;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5" name="Google Shape;2325;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6" name="Google Shape;2326;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8" name="Google Shape;2328;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9" name="Google Shape;2329;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0" name="Google Shape;2330;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1" name="Google Shape;2331;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3" name="Google Shape;2333;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0" name="Google Shape;2340;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41" name="Google Shape;2341;p31"/>
          <p:cNvGrpSpPr/>
          <p:nvPr/>
        </p:nvGrpSpPr>
        <p:grpSpPr>
          <a:xfrm rot="10633932">
            <a:off x="1127974" y="-130341"/>
            <a:ext cx="2395611" cy="1271336"/>
            <a:chOff x="61262" y="98177"/>
            <a:chExt cx="3921364" cy="2081044"/>
          </a:xfrm>
        </p:grpSpPr>
        <p:sp>
          <p:nvSpPr>
            <p:cNvPr id="2342" name="Google Shape;2342;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5" name="Google Shape;2345;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6" name="Google Shape;2346;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0" name="Google Shape;2350;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1" name="Google Shape;2351;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4" name="Google Shape;2354;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5" name="Google Shape;2355;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6" name="Google Shape;2356;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7" name="Google Shape;2357;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8" name="Google Shape;2358;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59" name="Google Shape;2359;p31"/>
          <p:cNvGrpSpPr/>
          <p:nvPr/>
        </p:nvGrpSpPr>
        <p:grpSpPr>
          <a:xfrm rot="5400000">
            <a:off x="10272028" y="631564"/>
            <a:ext cx="2395561" cy="1271310"/>
            <a:chOff x="61262" y="98177"/>
            <a:chExt cx="3921364" cy="2081044"/>
          </a:xfrm>
        </p:grpSpPr>
        <p:sp>
          <p:nvSpPr>
            <p:cNvPr id="2360" name="Google Shape;2360;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1" name="Google Shape;2361;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2" name="Google Shape;2362;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5" name="Google Shape;2365;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6" name="Google Shape;2366;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7" name="Google Shape;2367;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9" name="Google Shape;2369;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0" name="Google Shape;2370;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2" name="Google Shape;2372;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4" name="Google Shape;2374;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5" name="Google Shape;2375;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77" name="Google Shape;2377;p31"/>
          <p:cNvGrpSpPr/>
          <p:nvPr/>
        </p:nvGrpSpPr>
        <p:grpSpPr>
          <a:xfrm rot="2102887">
            <a:off x="8976628" y="98167"/>
            <a:ext cx="2395439" cy="1271245"/>
            <a:chOff x="61262" y="98177"/>
            <a:chExt cx="3921364" cy="2081044"/>
          </a:xfrm>
        </p:grpSpPr>
        <p:sp>
          <p:nvSpPr>
            <p:cNvPr id="2378" name="Google Shape;2378;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9" name="Google Shape;2379;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2" name="Google Shape;2382;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5" name="Google Shape;2385;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6" name="Google Shape;2386;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7" name="Google Shape;2387;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9" name="Google Shape;2389;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4" name="Google Shape;2394;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5" name="Google Shape;2395;p31"/>
          <p:cNvGrpSpPr/>
          <p:nvPr/>
        </p:nvGrpSpPr>
        <p:grpSpPr>
          <a:xfrm rot="2261493">
            <a:off x="6919361" y="-130483"/>
            <a:ext cx="2395494" cy="1271274"/>
            <a:chOff x="61262" y="98177"/>
            <a:chExt cx="3921364" cy="2081044"/>
          </a:xfrm>
        </p:grpSpPr>
        <p:sp>
          <p:nvSpPr>
            <p:cNvPr id="2396" name="Google Shape;2396;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7" name="Google Shape;2397;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8" name="Google Shape;2398;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0" name="Google Shape;2400;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1" name="Google Shape;2401;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2" name="Google Shape;2402;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3" name="Google Shape;2403;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4" name="Google Shape;2404;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5" name="Google Shape;2405;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6" name="Google Shape;2406;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7" name="Google Shape;2407;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8" name="Google Shape;2408;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9" name="Google Shape;2409;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1" name="Google Shape;2411;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2" name="Google Shape;2412;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13" name="Google Shape;2413;p31"/>
          <p:cNvGrpSpPr/>
          <p:nvPr/>
        </p:nvGrpSpPr>
        <p:grpSpPr>
          <a:xfrm rot="2700000">
            <a:off x="12883" y="4581553"/>
            <a:ext cx="3077437" cy="1271394"/>
            <a:chOff x="-1054588" y="98177"/>
            <a:chExt cx="5037214" cy="2081044"/>
          </a:xfrm>
        </p:grpSpPr>
        <p:sp>
          <p:nvSpPr>
            <p:cNvPr id="2414" name="Google Shape;2414;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6" name="Google Shape;2416;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7" name="Google Shape;2417;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8" name="Google Shape;2418;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1" name="Google Shape;2421;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2" name="Google Shape;2422;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5" name="Google Shape;2425;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6" name="Google Shape;2426;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7" name="Google Shape;2427;p31"/>
            <p:cNvSpPr/>
            <p:nvPr/>
          </p:nvSpPr>
          <p:spPr>
            <a:xfrm>
              <a:off x="-1054588" y="1741462"/>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8" name="Google Shape;2428;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9" name="Google Shape;2429;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0" name="Google Shape;2430;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31" name="Google Shape;2431;p31"/>
          <p:cNvGrpSpPr/>
          <p:nvPr/>
        </p:nvGrpSpPr>
        <p:grpSpPr>
          <a:xfrm flipH="1" rot="10800000">
            <a:off x="2423567" y="5508383"/>
            <a:ext cx="2395561" cy="1271310"/>
            <a:chOff x="61262" y="98177"/>
            <a:chExt cx="3921364" cy="2081044"/>
          </a:xfrm>
        </p:grpSpPr>
        <p:sp>
          <p:nvSpPr>
            <p:cNvPr id="2432" name="Google Shape;2432;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3" name="Google Shape;2433;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6" name="Google Shape;2436;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7" name="Google Shape;2437;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8" name="Google Shape;2438;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9" name="Google Shape;2439;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0" name="Google Shape;2440;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2" name="Google Shape;2442;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3" name="Google Shape;2443;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5" name="Google Shape;2445;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6" name="Google Shape;2446;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7" name="Google Shape;2447;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8" name="Google Shape;2448;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449" name="Google Shape;2449;p31"/>
          <p:cNvPicPr preferRelativeResize="0"/>
          <p:nvPr/>
        </p:nvPicPr>
        <p:blipFill rotWithShape="1">
          <a:blip r:embed="rId3">
            <a:alphaModFix/>
          </a:blip>
          <a:srcRect b="0" l="0" r="0" t="0"/>
          <a:stretch/>
        </p:blipFill>
        <p:spPr>
          <a:xfrm rot="1342819">
            <a:off x="6297388" y="2655575"/>
            <a:ext cx="5642870" cy="4225878"/>
          </a:xfrm>
          <a:prstGeom prst="rect">
            <a:avLst/>
          </a:prstGeom>
          <a:noFill/>
          <a:ln>
            <a:noFill/>
          </a:ln>
        </p:spPr>
      </p:pic>
      <p:grpSp>
        <p:nvGrpSpPr>
          <p:cNvPr id="2450" name="Google Shape;2450;p31"/>
          <p:cNvGrpSpPr/>
          <p:nvPr/>
        </p:nvGrpSpPr>
        <p:grpSpPr>
          <a:xfrm rot="-275740">
            <a:off x="347289" y="365603"/>
            <a:ext cx="1149698" cy="1564382"/>
            <a:chOff x="1122110" y="4958696"/>
            <a:chExt cx="1176472" cy="1600814"/>
          </a:xfrm>
        </p:grpSpPr>
        <p:pic>
          <p:nvPicPr>
            <p:cNvPr id="2451" name="Google Shape;2451;p31"/>
            <p:cNvPicPr preferRelativeResize="0"/>
            <p:nvPr/>
          </p:nvPicPr>
          <p:blipFill rotWithShape="1">
            <a:blip r:embed="rId4">
              <a:alphaModFix/>
            </a:blip>
            <a:srcRect b="0" l="0" r="0" t="0"/>
            <a:stretch/>
          </p:blipFill>
          <p:spPr>
            <a:xfrm>
              <a:off x="1737643" y="5911202"/>
              <a:ext cx="80963" cy="80963"/>
            </a:xfrm>
            <a:prstGeom prst="rect">
              <a:avLst/>
            </a:prstGeom>
            <a:noFill/>
            <a:ln>
              <a:noFill/>
            </a:ln>
          </p:spPr>
        </p:pic>
        <p:sp>
          <p:nvSpPr>
            <p:cNvPr id="2452" name="Google Shape;2452;p31"/>
            <p:cNvSpPr/>
            <p:nvPr/>
          </p:nvSpPr>
          <p:spPr>
            <a:xfrm>
              <a:off x="1312378" y="5333577"/>
              <a:ext cx="562224" cy="426988"/>
            </a:xfrm>
            <a:custGeom>
              <a:rect b="b" l="l" r="r" t="t"/>
              <a:pathLst>
                <a:path extrusionOk="0" h="426988" w="562224">
                  <a:moveTo>
                    <a:pt x="560269" y="112327"/>
                  </a:moveTo>
                  <a:cubicBezTo>
                    <a:pt x="563585" y="128433"/>
                    <a:pt x="562446" y="145137"/>
                    <a:pt x="556969" y="160646"/>
                  </a:cubicBezTo>
                  <a:cubicBezTo>
                    <a:pt x="545962" y="187791"/>
                    <a:pt x="530916" y="213113"/>
                    <a:pt x="512343" y="235757"/>
                  </a:cubicBezTo>
                  <a:cubicBezTo>
                    <a:pt x="465202" y="296961"/>
                    <a:pt x="400148" y="268126"/>
                    <a:pt x="350101" y="242435"/>
                  </a:cubicBezTo>
                  <a:cubicBezTo>
                    <a:pt x="300053" y="216743"/>
                    <a:pt x="132469" y="273862"/>
                    <a:pt x="56729" y="385192"/>
                  </a:cubicBezTo>
                  <a:cubicBezTo>
                    <a:pt x="-20031" y="497701"/>
                    <a:pt x="-31031" y="366493"/>
                    <a:pt x="99313" y="156010"/>
                  </a:cubicBezTo>
                  <a:cubicBezTo>
                    <a:pt x="111467" y="136203"/>
                    <a:pt x="125720" y="117764"/>
                    <a:pt x="141818" y="101013"/>
                  </a:cubicBezTo>
                  <a:cubicBezTo>
                    <a:pt x="211350" y="28967"/>
                    <a:pt x="309662" y="-7889"/>
                    <a:pt x="409419" y="682"/>
                  </a:cubicBezTo>
                  <a:cubicBezTo>
                    <a:pt x="447996" y="4611"/>
                    <a:pt x="487987" y="16396"/>
                    <a:pt x="517921" y="41538"/>
                  </a:cubicBezTo>
                  <a:cubicBezTo>
                    <a:pt x="539661" y="59647"/>
                    <a:pt x="554597" y="84608"/>
                    <a:pt x="560269" y="112327"/>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3" name="Google Shape;2453;p31"/>
            <p:cNvSpPr/>
            <p:nvPr/>
          </p:nvSpPr>
          <p:spPr>
            <a:xfrm>
              <a:off x="1312378" y="5333577"/>
              <a:ext cx="562224" cy="426988"/>
            </a:xfrm>
            <a:custGeom>
              <a:rect b="b" l="l" r="r" t="t"/>
              <a:pathLst>
                <a:path extrusionOk="0" h="426988" w="562224">
                  <a:moveTo>
                    <a:pt x="560269" y="112327"/>
                  </a:moveTo>
                  <a:cubicBezTo>
                    <a:pt x="563585" y="128433"/>
                    <a:pt x="562446" y="145137"/>
                    <a:pt x="556969" y="160646"/>
                  </a:cubicBezTo>
                  <a:cubicBezTo>
                    <a:pt x="545962" y="187791"/>
                    <a:pt x="530916" y="213113"/>
                    <a:pt x="512343" y="235757"/>
                  </a:cubicBezTo>
                  <a:cubicBezTo>
                    <a:pt x="465202" y="296961"/>
                    <a:pt x="400148" y="268126"/>
                    <a:pt x="350101" y="242435"/>
                  </a:cubicBezTo>
                  <a:cubicBezTo>
                    <a:pt x="300053" y="216743"/>
                    <a:pt x="132469" y="273862"/>
                    <a:pt x="56729" y="385192"/>
                  </a:cubicBezTo>
                  <a:cubicBezTo>
                    <a:pt x="-20031" y="497701"/>
                    <a:pt x="-31031" y="366493"/>
                    <a:pt x="99313" y="156010"/>
                  </a:cubicBezTo>
                  <a:cubicBezTo>
                    <a:pt x="111467" y="136203"/>
                    <a:pt x="125720" y="117764"/>
                    <a:pt x="141818" y="101013"/>
                  </a:cubicBezTo>
                  <a:cubicBezTo>
                    <a:pt x="211350" y="28967"/>
                    <a:pt x="309662" y="-7889"/>
                    <a:pt x="409419" y="682"/>
                  </a:cubicBezTo>
                  <a:cubicBezTo>
                    <a:pt x="447996" y="4611"/>
                    <a:pt x="487987" y="16396"/>
                    <a:pt x="517921" y="41538"/>
                  </a:cubicBezTo>
                  <a:cubicBezTo>
                    <a:pt x="539661" y="59647"/>
                    <a:pt x="554597" y="84608"/>
                    <a:pt x="560269" y="11232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4" name="Google Shape;2454;p31"/>
            <p:cNvSpPr/>
            <p:nvPr/>
          </p:nvSpPr>
          <p:spPr>
            <a:xfrm>
              <a:off x="1312378" y="5413288"/>
              <a:ext cx="562224" cy="347278"/>
            </a:xfrm>
            <a:custGeom>
              <a:rect b="b" l="l" r="r" t="t"/>
              <a:pathLst>
                <a:path extrusionOk="0" h="347278" w="562224">
                  <a:moveTo>
                    <a:pt x="174345" y="91228"/>
                  </a:moveTo>
                  <a:cubicBezTo>
                    <a:pt x="253698" y="53594"/>
                    <a:pt x="330223" y="49273"/>
                    <a:pt x="443518" y="62943"/>
                  </a:cubicBezTo>
                  <a:cubicBezTo>
                    <a:pt x="512500" y="71272"/>
                    <a:pt x="538506" y="31516"/>
                    <a:pt x="548327" y="-539"/>
                  </a:cubicBezTo>
                  <a:cubicBezTo>
                    <a:pt x="553945" y="9855"/>
                    <a:pt x="557975" y="21027"/>
                    <a:pt x="560269" y="32616"/>
                  </a:cubicBezTo>
                  <a:cubicBezTo>
                    <a:pt x="563585" y="48723"/>
                    <a:pt x="562446" y="65426"/>
                    <a:pt x="556969" y="80935"/>
                  </a:cubicBezTo>
                  <a:cubicBezTo>
                    <a:pt x="545962" y="108080"/>
                    <a:pt x="530916" y="133403"/>
                    <a:pt x="512343" y="156046"/>
                  </a:cubicBezTo>
                  <a:cubicBezTo>
                    <a:pt x="465202" y="217250"/>
                    <a:pt x="400148" y="188416"/>
                    <a:pt x="350101" y="162724"/>
                  </a:cubicBezTo>
                  <a:cubicBezTo>
                    <a:pt x="300053" y="137033"/>
                    <a:pt x="132469" y="194151"/>
                    <a:pt x="56729" y="305482"/>
                  </a:cubicBezTo>
                  <a:cubicBezTo>
                    <a:pt x="-20031" y="417990"/>
                    <a:pt x="-31031" y="286782"/>
                    <a:pt x="99313" y="76300"/>
                  </a:cubicBezTo>
                  <a:cubicBezTo>
                    <a:pt x="105528" y="66235"/>
                    <a:pt x="112269" y="56508"/>
                    <a:pt x="119505" y="47151"/>
                  </a:cubicBezTo>
                  <a:cubicBezTo>
                    <a:pt x="114477" y="84785"/>
                    <a:pt x="130662" y="111970"/>
                    <a:pt x="174345" y="91228"/>
                  </a:cubicBezTo>
                  <a:close/>
                </a:path>
              </a:pathLst>
            </a:custGeom>
            <a:solidFill>
              <a:srgbClr val="A70D3D">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5" name="Google Shape;2455;p31"/>
            <p:cNvSpPr/>
            <p:nvPr/>
          </p:nvSpPr>
          <p:spPr>
            <a:xfrm>
              <a:off x="1312417" y="5488162"/>
              <a:ext cx="558914" cy="272371"/>
            </a:xfrm>
            <a:custGeom>
              <a:rect b="b" l="l" r="r" t="t"/>
              <a:pathLst>
                <a:path extrusionOk="0" h="272371" w="558914">
                  <a:moveTo>
                    <a:pt x="66590" y="205465"/>
                  </a:moveTo>
                  <a:cubicBezTo>
                    <a:pt x="142329" y="94528"/>
                    <a:pt x="310150" y="37016"/>
                    <a:pt x="359962" y="62708"/>
                  </a:cubicBezTo>
                  <a:cubicBezTo>
                    <a:pt x="409773" y="88399"/>
                    <a:pt x="475220" y="117234"/>
                    <a:pt x="522204" y="56029"/>
                  </a:cubicBezTo>
                  <a:cubicBezTo>
                    <a:pt x="536228" y="38415"/>
                    <a:pt x="548492" y="19464"/>
                    <a:pt x="558816" y="-539"/>
                  </a:cubicBezTo>
                  <a:cubicBezTo>
                    <a:pt x="558188" y="1661"/>
                    <a:pt x="557716" y="3861"/>
                    <a:pt x="556931" y="6061"/>
                  </a:cubicBezTo>
                  <a:cubicBezTo>
                    <a:pt x="545923" y="33206"/>
                    <a:pt x="530878" y="58528"/>
                    <a:pt x="512304" y="81171"/>
                  </a:cubicBezTo>
                  <a:cubicBezTo>
                    <a:pt x="465164" y="142375"/>
                    <a:pt x="400110" y="113541"/>
                    <a:pt x="350062" y="87849"/>
                  </a:cubicBezTo>
                  <a:cubicBezTo>
                    <a:pt x="300015" y="62158"/>
                    <a:pt x="132430" y="119276"/>
                    <a:pt x="56691" y="230607"/>
                  </a:cubicBezTo>
                  <a:cubicBezTo>
                    <a:pt x="-2314" y="317031"/>
                    <a:pt x="-22348" y="259520"/>
                    <a:pt x="30528" y="132869"/>
                  </a:cubicBezTo>
                  <a:cubicBezTo>
                    <a:pt x="-9542" y="241685"/>
                    <a:pt x="11671" y="285918"/>
                    <a:pt x="66590" y="20546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6" name="Google Shape;2456;p31"/>
            <p:cNvSpPr/>
            <p:nvPr/>
          </p:nvSpPr>
          <p:spPr>
            <a:xfrm>
              <a:off x="1500600" y="5347465"/>
              <a:ext cx="307223" cy="104021"/>
            </a:xfrm>
            <a:custGeom>
              <a:rect b="b" l="l" r="r" t="t"/>
              <a:pathLst>
                <a:path extrusionOk="0" h="104021" w="307223">
                  <a:moveTo>
                    <a:pt x="164236" y="308"/>
                  </a:moveTo>
                  <a:cubicBezTo>
                    <a:pt x="164236" y="308"/>
                    <a:pt x="243746" y="-7549"/>
                    <a:pt x="285544" y="24586"/>
                  </a:cubicBezTo>
                  <a:cubicBezTo>
                    <a:pt x="327342" y="56720"/>
                    <a:pt x="312021" y="113760"/>
                    <a:pt x="207762" y="76440"/>
                  </a:cubicBezTo>
                  <a:cubicBezTo>
                    <a:pt x="103503" y="39120"/>
                    <a:pt x="23207" y="122245"/>
                    <a:pt x="2779" y="99460"/>
                  </a:cubicBezTo>
                  <a:cubicBezTo>
                    <a:pt x="-17648" y="76676"/>
                    <a:pt x="74276" y="73"/>
                    <a:pt x="164236" y="30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57" name="Google Shape;2457;p31"/>
            <p:cNvGrpSpPr/>
            <p:nvPr/>
          </p:nvGrpSpPr>
          <p:grpSpPr>
            <a:xfrm>
              <a:off x="1639080" y="5354774"/>
              <a:ext cx="102483" cy="25791"/>
              <a:chOff x="1406358" y="5262195"/>
              <a:chExt cx="102483" cy="25791"/>
            </a:xfrm>
          </p:grpSpPr>
          <p:sp>
            <p:nvSpPr>
              <p:cNvPr id="2458" name="Google Shape;2458;p31"/>
              <p:cNvSpPr/>
              <p:nvPr/>
            </p:nvSpPr>
            <p:spPr>
              <a:xfrm>
                <a:off x="1450797" y="5262195"/>
                <a:ext cx="58044" cy="25791"/>
              </a:xfrm>
              <a:custGeom>
                <a:rect b="b" l="l" r="r" t="t"/>
                <a:pathLst>
                  <a:path extrusionOk="0" h="25791" w="58044">
                    <a:moveTo>
                      <a:pt x="16" y="5570"/>
                    </a:moveTo>
                    <a:cubicBezTo>
                      <a:pt x="-1398" y="11619"/>
                      <a:pt x="10387" y="19555"/>
                      <a:pt x="26415" y="23326"/>
                    </a:cubicBezTo>
                    <a:cubicBezTo>
                      <a:pt x="42443" y="27097"/>
                      <a:pt x="56507" y="25133"/>
                      <a:pt x="57842" y="19162"/>
                    </a:cubicBezTo>
                    <a:cubicBezTo>
                      <a:pt x="59178" y="13191"/>
                      <a:pt x="47393" y="5177"/>
                      <a:pt x="31443" y="1405"/>
                    </a:cubicBezTo>
                    <a:cubicBezTo>
                      <a:pt x="15494" y="-2366"/>
                      <a:pt x="1431" y="-480"/>
                      <a:pt x="16" y="5570"/>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9" name="Google Shape;2459;p31"/>
              <p:cNvSpPr/>
              <p:nvPr/>
            </p:nvSpPr>
            <p:spPr>
              <a:xfrm>
                <a:off x="1406358" y="5264691"/>
                <a:ext cx="32640" cy="12649"/>
              </a:xfrm>
              <a:custGeom>
                <a:rect b="b" l="l" r="r" t="t"/>
                <a:pathLst>
                  <a:path extrusionOk="0" h="12649" w="32640">
                    <a:moveTo>
                      <a:pt x="-93" y="6845"/>
                    </a:moveTo>
                    <a:cubicBezTo>
                      <a:pt x="-93" y="10223"/>
                      <a:pt x="7764" y="12580"/>
                      <a:pt x="16799" y="12030"/>
                    </a:cubicBezTo>
                    <a:cubicBezTo>
                      <a:pt x="25834" y="11481"/>
                      <a:pt x="33062" y="8181"/>
                      <a:pt x="32513" y="4802"/>
                    </a:cubicBezTo>
                    <a:cubicBezTo>
                      <a:pt x="31963" y="1424"/>
                      <a:pt x="24656" y="-1012"/>
                      <a:pt x="15699" y="-462"/>
                    </a:cubicBezTo>
                    <a:cubicBezTo>
                      <a:pt x="6742" y="88"/>
                      <a:pt x="-329" y="3231"/>
                      <a:pt x="-93" y="6845"/>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60" name="Google Shape;2460;p31"/>
            <p:cNvSpPr/>
            <p:nvPr/>
          </p:nvSpPr>
          <p:spPr>
            <a:xfrm>
              <a:off x="1524377" y="4958696"/>
              <a:ext cx="774205" cy="886477"/>
            </a:xfrm>
            <a:custGeom>
              <a:rect b="b" l="l" r="r" t="t"/>
              <a:pathLst>
                <a:path extrusionOk="0" h="886477" w="774205">
                  <a:moveTo>
                    <a:pt x="774106" y="-539"/>
                  </a:moveTo>
                  <a:cubicBezTo>
                    <a:pt x="395332" y="122419"/>
                    <a:pt x="-99" y="537963"/>
                    <a:pt x="-99" y="537963"/>
                  </a:cubicBezTo>
                  <a:lnTo>
                    <a:pt x="473114" y="885939"/>
                  </a:lnTo>
                  <a:cubicBezTo>
                    <a:pt x="775835" y="343744"/>
                    <a:pt x="774106" y="-539"/>
                    <a:pt x="774106" y="-539"/>
                  </a:cubicBezTo>
                  <a:close/>
                </a:path>
              </a:pathLst>
            </a:custGeom>
            <a:solidFill>
              <a:srgbClr val="F9FD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31"/>
            <p:cNvSpPr/>
            <p:nvPr/>
          </p:nvSpPr>
          <p:spPr>
            <a:xfrm>
              <a:off x="1524377" y="4958696"/>
              <a:ext cx="774205" cy="886477"/>
            </a:xfrm>
            <a:custGeom>
              <a:rect b="b" l="l" r="r" t="t"/>
              <a:pathLst>
                <a:path extrusionOk="0" h="886477" w="774205">
                  <a:moveTo>
                    <a:pt x="774106" y="-539"/>
                  </a:moveTo>
                  <a:cubicBezTo>
                    <a:pt x="481835" y="471494"/>
                    <a:pt x="-99" y="537963"/>
                    <a:pt x="-99" y="537963"/>
                  </a:cubicBezTo>
                  <a:lnTo>
                    <a:pt x="473114" y="885939"/>
                  </a:lnTo>
                  <a:cubicBezTo>
                    <a:pt x="567709" y="343194"/>
                    <a:pt x="774106" y="-539"/>
                    <a:pt x="774106" y="-539"/>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31"/>
            <p:cNvSpPr/>
            <p:nvPr/>
          </p:nvSpPr>
          <p:spPr>
            <a:xfrm>
              <a:off x="1524377" y="5098524"/>
              <a:ext cx="745135" cy="746649"/>
            </a:xfrm>
            <a:custGeom>
              <a:rect b="b" l="l" r="r" t="t"/>
              <a:pathLst>
                <a:path extrusionOk="0" h="746649" w="745135">
                  <a:moveTo>
                    <a:pt x="745036" y="65322"/>
                  </a:moveTo>
                  <a:cubicBezTo>
                    <a:pt x="660341" y="25252"/>
                    <a:pt x="564331" y="-7274"/>
                    <a:pt x="485763" y="661"/>
                  </a:cubicBezTo>
                  <a:cubicBezTo>
                    <a:pt x="459153" y="17372"/>
                    <a:pt x="432966" y="34602"/>
                    <a:pt x="407196" y="52358"/>
                  </a:cubicBezTo>
                  <a:cubicBezTo>
                    <a:pt x="455436" y="69093"/>
                    <a:pt x="569438" y="116234"/>
                    <a:pt x="569359" y="188909"/>
                  </a:cubicBezTo>
                  <a:cubicBezTo>
                    <a:pt x="569359" y="281147"/>
                    <a:pt x="432180" y="477487"/>
                    <a:pt x="345834" y="451953"/>
                  </a:cubicBezTo>
                  <a:cubicBezTo>
                    <a:pt x="270095" y="429561"/>
                    <a:pt x="136059" y="341565"/>
                    <a:pt x="42485" y="355393"/>
                  </a:cubicBezTo>
                  <a:cubicBezTo>
                    <a:pt x="15143" y="382107"/>
                    <a:pt x="-99" y="398134"/>
                    <a:pt x="-99" y="398134"/>
                  </a:cubicBezTo>
                  <a:lnTo>
                    <a:pt x="473114" y="746110"/>
                  </a:lnTo>
                  <a:cubicBezTo>
                    <a:pt x="636142" y="454153"/>
                    <a:pt x="710781" y="219629"/>
                    <a:pt x="745036" y="65322"/>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3" name="Google Shape;2463;p31"/>
            <p:cNvSpPr/>
            <p:nvPr/>
          </p:nvSpPr>
          <p:spPr>
            <a:xfrm>
              <a:off x="1942278" y="4958696"/>
              <a:ext cx="356304" cy="401480"/>
            </a:xfrm>
            <a:custGeom>
              <a:rect b="b" l="l" r="r" t="t"/>
              <a:pathLst>
                <a:path extrusionOk="0" h="401480" w="356304">
                  <a:moveTo>
                    <a:pt x="272531" y="400941"/>
                  </a:moveTo>
                  <a:cubicBezTo>
                    <a:pt x="356913" y="147010"/>
                    <a:pt x="356205" y="-539"/>
                    <a:pt x="356205" y="-539"/>
                  </a:cubicBezTo>
                  <a:cubicBezTo>
                    <a:pt x="234661" y="38744"/>
                    <a:pt x="111310" y="108591"/>
                    <a:pt x="-99" y="184880"/>
                  </a:cubicBezTo>
                  <a:cubicBezTo>
                    <a:pt x="70219" y="204679"/>
                    <a:pt x="206456" y="260069"/>
                    <a:pt x="272531" y="400941"/>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4" name="Google Shape;2464;p31"/>
            <p:cNvSpPr/>
            <p:nvPr/>
          </p:nvSpPr>
          <p:spPr>
            <a:xfrm>
              <a:off x="1942278" y="4958696"/>
              <a:ext cx="356304" cy="401480"/>
            </a:xfrm>
            <a:custGeom>
              <a:rect b="b" l="l" r="r" t="t"/>
              <a:pathLst>
                <a:path extrusionOk="0" h="401480" w="356304">
                  <a:moveTo>
                    <a:pt x="356205" y="-539"/>
                  </a:moveTo>
                  <a:cubicBezTo>
                    <a:pt x="351806" y="875"/>
                    <a:pt x="347327" y="2682"/>
                    <a:pt x="342928" y="4175"/>
                  </a:cubicBezTo>
                  <a:cubicBezTo>
                    <a:pt x="324464" y="61215"/>
                    <a:pt x="273159" y="206407"/>
                    <a:pt x="228140" y="211122"/>
                  </a:cubicBezTo>
                  <a:cubicBezTo>
                    <a:pt x="189878" y="215050"/>
                    <a:pt x="106753" y="175688"/>
                    <a:pt x="92297" y="125247"/>
                  </a:cubicBezTo>
                  <a:cubicBezTo>
                    <a:pt x="60870" y="144339"/>
                    <a:pt x="29914" y="164531"/>
                    <a:pt x="-99" y="184880"/>
                  </a:cubicBezTo>
                  <a:cubicBezTo>
                    <a:pt x="69905" y="204679"/>
                    <a:pt x="206456" y="260069"/>
                    <a:pt x="272531" y="400941"/>
                  </a:cubicBezTo>
                  <a:cubicBezTo>
                    <a:pt x="356913" y="147010"/>
                    <a:pt x="356205" y="-539"/>
                    <a:pt x="356205" y="-539"/>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31"/>
            <p:cNvSpPr/>
            <p:nvPr/>
          </p:nvSpPr>
          <p:spPr>
            <a:xfrm>
              <a:off x="1980383" y="4972288"/>
              <a:ext cx="302799" cy="217632"/>
            </a:xfrm>
            <a:custGeom>
              <a:rect b="b" l="l" r="r" t="t"/>
              <a:pathLst>
                <a:path extrusionOk="0" h="217632" w="302799">
                  <a:moveTo>
                    <a:pt x="302701" y="-539"/>
                  </a:moveTo>
                  <a:cubicBezTo>
                    <a:pt x="302701" y="-539"/>
                    <a:pt x="131659" y="75435"/>
                    <a:pt x="-99" y="168538"/>
                  </a:cubicBezTo>
                  <a:cubicBezTo>
                    <a:pt x="41118" y="177896"/>
                    <a:pt x="80410" y="194324"/>
                    <a:pt x="116024" y="217093"/>
                  </a:cubicBezTo>
                  <a:cubicBezTo>
                    <a:pt x="116024" y="217093"/>
                    <a:pt x="150987" y="132554"/>
                    <a:pt x="302701" y="-53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31"/>
            <p:cNvSpPr/>
            <p:nvPr/>
          </p:nvSpPr>
          <p:spPr>
            <a:xfrm>
              <a:off x="2007096" y="5014400"/>
              <a:ext cx="208282" cy="155205"/>
            </a:xfrm>
            <a:custGeom>
              <a:rect b="b" l="l" r="r" t="t"/>
              <a:pathLst>
                <a:path extrusionOk="0" h="155205" w="208282">
                  <a:moveTo>
                    <a:pt x="83969" y="154632"/>
                  </a:moveTo>
                  <a:cubicBezTo>
                    <a:pt x="83576" y="155182"/>
                    <a:pt x="74776" y="149132"/>
                    <a:pt x="61498" y="141275"/>
                  </a:cubicBezTo>
                  <a:cubicBezTo>
                    <a:pt x="53972" y="136915"/>
                    <a:pt x="46091" y="133206"/>
                    <a:pt x="37928" y="130197"/>
                  </a:cubicBezTo>
                  <a:cubicBezTo>
                    <a:pt x="33458" y="128587"/>
                    <a:pt x="28861" y="127377"/>
                    <a:pt x="24179" y="126583"/>
                  </a:cubicBezTo>
                  <a:lnTo>
                    <a:pt x="20643" y="126033"/>
                  </a:lnTo>
                  <a:cubicBezTo>
                    <a:pt x="18443" y="125868"/>
                    <a:pt x="16243" y="125868"/>
                    <a:pt x="14044" y="126033"/>
                  </a:cubicBezTo>
                  <a:cubicBezTo>
                    <a:pt x="9329" y="126033"/>
                    <a:pt x="4694" y="126033"/>
                    <a:pt x="-99" y="126033"/>
                  </a:cubicBezTo>
                  <a:cubicBezTo>
                    <a:pt x="10429" y="118177"/>
                    <a:pt x="20722" y="111027"/>
                    <a:pt x="30385" y="104191"/>
                  </a:cubicBezTo>
                  <a:lnTo>
                    <a:pt x="50420" y="90206"/>
                  </a:lnTo>
                  <a:lnTo>
                    <a:pt x="69826" y="77085"/>
                  </a:lnTo>
                  <a:cubicBezTo>
                    <a:pt x="69826" y="77085"/>
                    <a:pt x="103375" y="55715"/>
                    <a:pt x="137866" y="36152"/>
                  </a:cubicBezTo>
                  <a:cubicBezTo>
                    <a:pt x="155072" y="26331"/>
                    <a:pt x="172514" y="16824"/>
                    <a:pt x="185714" y="9989"/>
                  </a:cubicBezTo>
                  <a:cubicBezTo>
                    <a:pt x="192871" y="5817"/>
                    <a:pt x="200390" y="2289"/>
                    <a:pt x="208184" y="-539"/>
                  </a:cubicBezTo>
                  <a:cubicBezTo>
                    <a:pt x="201561" y="4387"/>
                    <a:pt x="194608" y="8850"/>
                    <a:pt x="187364" y="12817"/>
                  </a:cubicBezTo>
                  <a:lnTo>
                    <a:pt x="140852" y="41180"/>
                  </a:lnTo>
                  <a:cubicBezTo>
                    <a:pt x="107225" y="62001"/>
                    <a:pt x="74383" y="83999"/>
                    <a:pt x="74383" y="83999"/>
                  </a:cubicBezTo>
                  <a:lnTo>
                    <a:pt x="54741" y="96649"/>
                  </a:lnTo>
                  <a:lnTo>
                    <a:pt x="18365" y="120219"/>
                  </a:lnTo>
                  <a:cubicBezTo>
                    <a:pt x="18993" y="120149"/>
                    <a:pt x="19622" y="120149"/>
                    <a:pt x="20250" y="120219"/>
                  </a:cubicBezTo>
                  <a:lnTo>
                    <a:pt x="25279" y="121084"/>
                  </a:lnTo>
                  <a:cubicBezTo>
                    <a:pt x="30158" y="122215"/>
                    <a:pt x="34942" y="123731"/>
                    <a:pt x="39578" y="125640"/>
                  </a:cubicBezTo>
                  <a:cubicBezTo>
                    <a:pt x="47843" y="129082"/>
                    <a:pt x="55739" y="133340"/>
                    <a:pt x="63148" y="138368"/>
                  </a:cubicBezTo>
                  <a:cubicBezTo>
                    <a:pt x="69669" y="142768"/>
                    <a:pt x="74855" y="146696"/>
                    <a:pt x="78862" y="149604"/>
                  </a:cubicBezTo>
                  <a:cubicBezTo>
                    <a:pt x="82869" y="152511"/>
                    <a:pt x="83969" y="154396"/>
                    <a:pt x="83969" y="154632"/>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7" name="Google Shape;2467;p31"/>
            <p:cNvSpPr/>
            <p:nvPr/>
          </p:nvSpPr>
          <p:spPr>
            <a:xfrm>
              <a:off x="1514147" y="5477583"/>
              <a:ext cx="487470" cy="408659"/>
            </a:xfrm>
            <a:custGeom>
              <a:rect b="b" l="l" r="r" t="t"/>
              <a:pathLst>
                <a:path extrusionOk="0" h="408659" w="487470">
                  <a:moveTo>
                    <a:pt x="478472" y="378443"/>
                  </a:moveTo>
                  <a:cubicBezTo>
                    <a:pt x="514378" y="331303"/>
                    <a:pt x="438403" y="213451"/>
                    <a:pt x="308766" y="113828"/>
                  </a:cubicBezTo>
                  <a:cubicBezTo>
                    <a:pt x="179130" y="14204"/>
                    <a:pt x="45094" y="-28301"/>
                    <a:pt x="9267" y="18446"/>
                  </a:cubicBezTo>
                  <a:cubicBezTo>
                    <a:pt x="-1497" y="32353"/>
                    <a:pt x="-1183" y="51288"/>
                    <a:pt x="1410" y="67866"/>
                  </a:cubicBezTo>
                  <a:cubicBezTo>
                    <a:pt x="2526" y="85865"/>
                    <a:pt x="5150" y="103732"/>
                    <a:pt x="9267" y="121292"/>
                  </a:cubicBezTo>
                  <a:cubicBezTo>
                    <a:pt x="14217" y="137005"/>
                    <a:pt x="14217" y="154290"/>
                    <a:pt x="20345" y="170004"/>
                  </a:cubicBezTo>
                  <a:cubicBezTo>
                    <a:pt x="43915" y="230815"/>
                    <a:pt x="100562" y="281255"/>
                    <a:pt x="151003" y="319910"/>
                  </a:cubicBezTo>
                  <a:cubicBezTo>
                    <a:pt x="194922" y="353695"/>
                    <a:pt x="244577" y="384572"/>
                    <a:pt x="298160" y="400442"/>
                  </a:cubicBezTo>
                  <a:cubicBezTo>
                    <a:pt x="329956" y="408763"/>
                    <a:pt x="363143" y="410342"/>
                    <a:pt x="395584" y="405078"/>
                  </a:cubicBezTo>
                  <a:cubicBezTo>
                    <a:pt x="420254" y="401699"/>
                    <a:pt x="461895" y="400049"/>
                    <a:pt x="478472" y="37844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31"/>
            <p:cNvSpPr/>
            <p:nvPr/>
          </p:nvSpPr>
          <p:spPr>
            <a:xfrm>
              <a:off x="1523513" y="5477609"/>
              <a:ext cx="478086" cy="408555"/>
            </a:xfrm>
            <a:custGeom>
              <a:rect b="b" l="l" r="r" t="t"/>
              <a:pathLst>
                <a:path extrusionOk="0" h="408555" w="478086">
                  <a:moveTo>
                    <a:pt x="299401" y="113802"/>
                  </a:moveTo>
                  <a:cubicBezTo>
                    <a:pt x="169843" y="14335"/>
                    <a:pt x="35728" y="-28327"/>
                    <a:pt x="-99" y="18421"/>
                  </a:cubicBezTo>
                  <a:lnTo>
                    <a:pt x="-99" y="18421"/>
                  </a:lnTo>
                  <a:cubicBezTo>
                    <a:pt x="27400" y="10564"/>
                    <a:pt x="85461" y="10564"/>
                    <a:pt x="196792" y="70982"/>
                  </a:cubicBezTo>
                  <a:cubicBezTo>
                    <a:pt x="371447" y="166442"/>
                    <a:pt x="316057" y="250588"/>
                    <a:pt x="275359" y="226861"/>
                  </a:cubicBezTo>
                  <a:cubicBezTo>
                    <a:pt x="241104" y="206747"/>
                    <a:pt x="46963" y="70590"/>
                    <a:pt x="373" y="123701"/>
                  </a:cubicBezTo>
                  <a:cubicBezTo>
                    <a:pt x="4615" y="138786"/>
                    <a:pt x="5008" y="155128"/>
                    <a:pt x="10822" y="169899"/>
                  </a:cubicBezTo>
                  <a:cubicBezTo>
                    <a:pt x="34393" y="230710"/>
                    <a:pt x="91040" y="281151"/>
                    <a:pt x="141480" y="319806"/>
                  </a:cubicBezTo>
                  <a:cubicBezTo>
                    <a:pt x="185399" y="353590"/>
                    <a:pt x="235054" y="384467"/>
                    <a:pt x="288637" y="400338"/>
                  </a:cubicBezTo>
                  <a:cubicBezTo>
                    <a:pt x="320434" y="408658"/>
                    <a:pt x="353621" y="410237"/>
                    <a:pt x="386061" y="404973"/>
                  </a:cubicBezTo>
                  <a:cubicBezTo>
                    <a:pt x="411046" y="401595"/>
                    <a:pt x="452686" y="399945"/>
                    <a:pt x="469264" y="378339"/>
                  </a:cubicBezTo>
                  <a:cubicBezTo>
                    <a:pt x="504698" y="331670"/>
                    <a:pt x="429038" y="213190"/>
                    <a:pt x="299401" y="113802"/>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9" name="Google Shape;2469;p31"/>
            <p:cNvSpPr/>
            <p:nvPr/>
          </p:nvSpPr>
          <p:spPr>
            <a:xfrm rot="-3144837">
              <a:off x="1642929" y="5534108"/>
              <a:ext cx="131846" cy="428226"/>
            </a:xfrm>
            <a:custGeom>
              <a:rect b="b" l="l" r="r" t="t"/>
              <a:pathLst>
                <a:path extrusionOk="0" h="428193" w="131836">
                  <a:moveTo>
                    <a:pt x="131738" y="213557"/>
                  </a:moveTo>
                  <a:cubicBezTo>
                    <a:pt x="131738" y="331799"/>
                    <a:pt x="102225" y="427654"/>
                    <a:pt x="65819" y="427654"/>
                  </a:cubicBezTo>
                  <a:cubicBezTo>
                    <a:pt x="29414" y="427654"/>
                    <a:pt x="-99" y="331799"/>
                    <a:pt x="-99" y="213557"/>
                  </a:cubicBezTo>
                  <a:cubicBezTo>
                    <a:pt x="-99" y="95315"/>
                    <a:pt x="29414" y="-539"/>
                    <a:pt x="65819" y="-539"/>
                  </a:cubicBezTo>
                  <a:cubicBezTo>
                    <a:pt x="102225" y="-539"/>
                    <a:pt x="131738" y="95315"/>
                    <a:pt x="131738" y="21355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0" name="Google Shape;2470;p31"/>
            <p:cNvSpPr/>
            <p:nvPr/>
          </p:nvSpPr>
          <p:spPr>
            <a:xfrm>
              <a:off x="1572065" y="5638757"/>
              <a:ext cx="268951" cy="216412"/>
            </a:xfrm>
            <a:custGeom>
              <a:rect b="b" l="l" r="r" t="t"/>
              <a:pathLst>
                <a:path extrusionOk="0" h="216412" w="268951">
                  <a:moveTo>
                    <a:pt x="265227" y="208077"/>
                  </a:moveTo>
                  <a:cubicBezTo>
                    <a:pt x="248178" y="230312"/>
                    <a:pt x="175739" y="203363"/>
                    <a:pt x="103535" y="147894"/>
                  </a:cubicBezTo>
                  <a:cubicBezTo>
                    <a:pt x="31331" y="92425"/>
                    <a:pt x="-13531" y="29493"/>
                    <a:pt x="3518" y="7258"/>
                  </a:cubicBezTo>
                  <a:cubicBezTo>
                    <a:pt x="20568" y="-14977"/>
                    <a:pt x="93007" y="11972"/>
                    <a:pt x="165289" y="67362"/>
                  </a:cubicBezTo>
                  <a:cubicBezTo>
                    <a:pt x="237571" y="122753"/>
                    <a:pt x="282276" y="185842"/>
                    <a:pt x="265227" y="20807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31"/>
            <p:cNvSpPr/>
            <p:nvPr/>
          </p:nvSpPr>
          <p:spPr>
            <a:xfrm>
              <a:off x="1607659" y="5639720"/>
              <a:ext cx="227610" cy="173712"/>
            </a:xfrm>
            <a:custGeom>
              <a:rect b="b" l="l" r="r" t="t"/>
              <a:pathLst>
                <a:path extrusionOk="0" h="173712" w="227610">
                  <a:moveTo>
                    <a:pt x="129852" y="66400"/>
                  </a:moveTo>
                  <a:cubicBezTo>
                    <a:pt x="80747" y="28766"/>
                    <a:pt x="31721" y="4332"/>
                    <a:pt x="-99" y="-539"/>
                  </a:cubicBezTo>
                  <a:cubicBezTo>
                    <a:pt x="13336" y="28845"/>
                    <a:pt x="49242" y="69150"/>
                    <a:pt x="97482" y="106234"/>
                  </a:cubicBezTo>
                  <a:cubicBezTo>
                    <a:pt x="145723" y="143318"/>
                    <a:pt x="195692" y="168302"/>
                    <a:pt x="227512" y="173174"/>
                  </a:cubicBezTo>
                  <a:cubicBezTo>
                    <a:pt x="213841" y="143789"/>
                    <a:pt x="177935" y="103484"/>
                    <a:pt x="129852" y="66400"/>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31"/>
            <p:cNvSpPr/>
            <p:nvPr/>
          </p:nvSpPr>
          <p:spPr>
            <a:xfrm>
              <a:off x="1514075" y="5515305"/>
              <a:ext cx="299242" cy="152209"/>
            </a:xfrm>
            <a:custGeom>
              <a:rect b="b" l="l" r="r" t="t"/>
              <a:pathLst>
                <a:path extrusionOk="0" h="152209" w="299242">
                  <a:moveTo>
                    <a:pt x="137640" y="19537"/>
                  </a:moveTo>
                  <a:cubicBezTo>
                    <a:pt x="63394" y="-8197"/>
                    <a:pt x="19789" y="-498"/>
                    <a:pt x="383" y="3823"/>
                  </a:cubicBezTo>
                  <a:cubicBezTo>
                    <a:pt x="-458" y="12489"/>
                    <a:pt x="-199" y="21226"/>
                    <a:pt x="1168" y="29829"/>
                  </a:cubicBezTo>
                  <a:cubicBezTo>
                    <a:pt x="2818" y="41850"/>
                    <a:pt x="3447" y="54264"/>
                    <a:pt x="5333" y="66285"/>
                  </a:cubicBezTo>
                  <a:cubicBezTo>
                    <a:pt x="110299" y="36193"/>
                    <a:pt x="261384" y="159309"/>
                    <a:pt x="289983" y="151295"/>
                  </a:cubicBezTo>
                  <a:cubicBezTo>
                    <a:pt x="323138" y="142338"/>
                    <a:pt x="264920" y="66992"/>
                    <a:pt x="137640" y="19537"/>
                  </a:cubicBezTo>
                  <a:close/>
                </a:path>
              </a:pathLst>
            </a:custGeom>
            <a:solidFill>
              <a:srgbClr val="FBE877">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73" name="Google Shape;2473;p31"/>
            <p:cNvGrpSpPr/>
            <p:nvPr/>
          </p:nvGrpSpPr>
          <p:grpSpPr>
            <a:xfrm>
              <a:off x="1514379" y="5480620"/>
              <a:ext cx="485175" cy="404780"/>
              <a:chOff x="1281657" y="5388041"/>
              <a:chExt cx="485175" cy="404780"/>
            </a:xfrm>
          </p:grpSpPr>
          <p:sp>
            <p:nvSpPr>
              <p:cNvPr id="2474" name="Google Shape;2474;p31"/>
              <p:cNvSpPr/>
              <p:nvPr/>
            </p:nvSpPr>
            <p:spPr>
              <a:xfrm>
                <a:off x="1456568" y="5448302"/>
                <a:ext cx="61911" cy="134822"/>
              </a:xfrm>
              <a:custGeom>
                <a:rect b="b" l="l" r="r" t="t"/>
                <a:pathLst>
                  <a:path extrusionOk="0" h="134822" w="61911">
                    <a:moveTo>
                      <a:pt x="22764" y="58936"/>
                    </a:moveTo>
                    <a:cubicBezTo>
                      <a:pt x="17013" y="72199"/>
                      <a:pt x="11977" y="85759"/>
                      <a:pt x="7679" y="99556"/>
                    </a:cubicBezTo>
                    <a:cubicBezTo>
                      <a:pt x="4576" y="109007"/>
                      <a:pt x="2133" y="118672"/>
                      <a:pt x="373" y="128469"/>
                    </a:cubicBezTo>
                    <a:cubicBezTo>
                      <a:pt x="373" y="130119"/>
                      <a:pt x="373" y="131533"/>
                      <a:pt x="-99" y="132868"/>
                    </a:cubicBezTo>
                    <a:lnTo>
                      <a:pt x="2258" y="134283"/>
                    </a:lnTo>
                    <a:cubicBezTo>
                      <a:pt x="2258" y="132790"/>
                      <a:pt x="3044" y="130983"/>
                      <a:pt x="3515" y="129097"/>
                    </a:cubicBezTo>
                    <a:cubicBezTo>
                      <a:pt x="5637" y="121240"/>
                      <a:pt x="9408" y="111420"/>
                      <a:pt x="13179" y="101441"/>
                    </a:cubicBezTo>
                    <a:cubicBezTo>
                      <a:pt x="21036" y="81485"/>
                      <a:pt x="30307" y="62157"/>
                      <a:pt x="30307" y="62157"/>
                    </a:cubicBezTo>
                    <a:cubicBezTo>
                      <a:pt x="30307" y="62157"/>
                      <a:pt x="38792" y="42594"/>
                      <a:pt x="49006" y="23817"/>
                    </a:cubicBezTo>
                    <a:cubicBezTo>
                      <a:pt x="53327" y="15960"/>
                      <a:pt x="57963" y="8103"/>
                      <a:pt x="61813" y="1346"/>
                    </a:cubicBezTo>
                    <a:lnTo>
                      <a:pt x="58670" y="-539"/>
                    </a:lnTo>
                    <a:cubicBezTo>
                      <a:pt x="54113" y="5511"/>
                      <a:pt x="48849" y="12975"/>
                      <a:pt x="43899" y="20831"/>
                    </a:cubicBezTo>
                    <a:cubicBezTo>
                      <a:pt x="36176" y="33143"/>
                      <a:pt x="29121" y="45863"/>
                      <a:pt x="22764" y="58936"/>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31"/>
              <p:cNvSpPr/>
              <p:nvPr/>
            </p:nvSpPr>
            <p:spPr>
              <a:xfrm>
                <a:off x="1409810" y="5411926"/>
                <a:ext cx="37958" cy="148885"/>
              </a:xfrm>
              <a:custGeom>
                <a:rect b="b" l="l" r="r" t="t"/>
                <a:pathLst>
                  <a:path extrusionOk="0" h="148885" w="37958">
                    <a:moveTo>
                      <a:pt x="6433" y="57365"/>
                    </a:moveTo>
                    <a:cubicBezTo>
                      <a:pt x="4390" y="65614"/>
                      <a:pt x="3447" y="71193"/>
                      <a:pt x="3447" y="71193"/>
                    </a:cubicBezTo>
                    <a:cubicBezTo>
                      <a:pt x="1286" y="86050"/>
                      <a:pt x="100" y="101041"/>
                      <a:pt x="-88" y="116055"/>
                    </a:cubicBezTo>
                    <a:cubicBezTo>
                      <a:pt x="-230" y="126426"/>
                      <a:pt x="1098" y="136773"/>
                      <a:pt x="3840" y="146775"/>
                    </a:cubicBezTo>
                    <a:lnTo>
                      <a:pt x="6511" y="147875"/>
                    </a:lnTo>
                    <a:lnTo>
                      <a:pt x="7454" y="148346"/>
                    </a:lnTo>
                    <a:lnTo>
                      <a:pt x="6983" y="146146"/>
                    </a:lnTo>
                    <a:cubicBezTo>
                      <a:pt x="5466" y="136247"/>
                      <a:pt x="5074" y="126206"/>
                      <a:pt x="5804" y="116212"/>
                    </a:cubicBezTo>
                    <a:cubicBezTo>
                      <a:pt x="6928" y="101552"/>
                      <a:pt x="8868" y="86969"/>
                      <a:pt x="11618" y="72528"/>
                    </a:cubicBezTo>
                    <a:cubicBezTo>
                      <a:pt x="11618" y="72528"/>
                      <a:pt x="12404" y="67107"/>
                      <a:pt x="13897" y="59015"/>
                    </a:cubicBezTo>
                    <a:cubicBezTo>
                      <a:pt x="15727" y="49202"/>
                      <a:pt x="18351" y="39562"/>
                      <a:pt x="21753" y="30181"/>
                    </a:cubicBezTo>
                    <a:cubicBezTo>
                      <a:pt x="25242" y="20792"/>
                      <a:pt x="29893" y="11867"/>
                      <a:pt x="35581" y="3625"/>
                    </a:cubicBezTo>
                    <a:cubicBezTo>
                      <a:pt x="36367" y="2525"/>
                      <a:pt x="37074" y="1582"/>
                      <a:pt x="37860" y="639"/>
                    </a:cubicBezTo>
                    <a:lnTo>
                      <a:pt x="35110" y="-539"/>
                    </a:lnTo>
                    <a:lnTo>
                      <a:pt x="33067" y="1582"/>
                    </a:lnTo>
                    <a:cubicBezTo>
                      <a:pt x="26224" y="9486"/>
                      <a:pt x="20583" y="18356"/>
                      <a:pt x="16332" y="27902"/>
                    </a:cubicBezTo>
                    <a:cubicBezTo>
                      <a:pt x="12121" y="37393"/>
                      <a:pt x="8805" y="47253"/>
                      <a:pt x="6433" y="5736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31"/>
              <p:cNvSpPr/>
              <p:nvPr/>
            </p:nvSpPr>
            <p:spPr>
              <a:xfrm>
                <a:off x="1350424" y="5388041"/>
                <a:ext cx="28362" cy="159963"/>
              </a:xfrm>
              <a:custGeom>
                <a:rect b="b" l="l" r="r" t="t"/>
                <a:pathLst>
                  <a:path extrusionOk="0" h="159963" w="28362">
                    <a:moveTo>
                      <a:pt x="-99" y="63022"/>
                    </a:moveTo>
                    <a:cubicBezTo>
                      <a:pt x="-99" y="72214"/>
                      <a:pt x="-99" y="78342"/>
                      <a:pt x="-99" y="78342"/>
                    </a:cubicBezTo>
                    <a:cubicBezTo>
                      <a:pt x="1410" y="94520"/>
                      <a:pt x="4780" y="110477"/>
                      <a:pt x="9958" y="125876"/>
                    </a:cubicBezTo>
                    <a:cubicBezTo>
                      <a:pt x="13745" y="137316"/>
                      <a:pt x="18718" y="148322"/>
                      <a:pt x="24807" y="158717"/>
                    </a:cubicBezTo>
                    <a:lnTo>
                      <a:pt x="28264" y="159424"/>
                    </a:lnTo>
                    <a:cubicBezTo>
                      <a:pt x="23149" y="148001"/>
                      <a:pt x="18899" y="136207"/>
                      <a:pt x="15536" y="124147"/>
                    </a:cubicBezTo>
                    <a:cubicBezTo>
                      <a:pt x="11482" y="108992"/>
                      <a:pt x="9007" y="93459"/>
                      <a:pt x="8151" y="77792"/>
                    </a:cubicBezTo>
                    <a:cubicBezTo>
                      <a:pt x="8151" y="77792"/>
                      <a:pt x="7601" y="71978"/>
                      <a:pt x="7522" y="63179"/>
                    </a:cubicBezTo>
                    <a:cubicBezTo>
                      <a:pt x="7357" y="52454"/>
                      <a:pt x="8442" y="41754"/>
                      <a:pt x="10744" y="31280"/>
                    </a:cubicBezTo>
                    <a:cubicBezTo>
                      <a:pt x="13077" y="20807"/>
                      <a:pt x="17021" y="10759"/>
                      <a:pt x="22450" y="1504"/>
                    </a:cubicBezTo>
                    <a:lnTo>
                      <a:pt x="23393" y="89"/>
                    </a:lnTo>
                    <a:lnTo>
                      <a:pt x="20015" y="-539"/>
                    </a:lnTo>
                    <a:lnTo>
                      <a:pt x="20015" y="-539"/>
                    </a:lnTo>
                    <a:cubicBezTo>
                      <a:pt x="13329" y="8520"/>
                      <a:pt x="8355" y="18710"/>
                      <a:pt x="5323" y="29552"/>
                    </a:cubicBezTo>
                    <a:cubicBezTo>
                      <a:pt x="2125" y="40442"/>
                      <a:pt x="302" y="51684"/>
                      <a:pt x="-99" y="6302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7" name="Google Shape;2477;p31"/>
              <p:cNvSpPr/>
              <p:nvPr/>
            </p:nvSpPr>
            <p:spPr>
              <a:xfrm>
                <a:off x="1581020" y="5632151"/>
                <a:ext cx="145899" cy="60201"/>
              </a:xfrm>
              <a:custGeom>
                <a:rect b="b" l="l" r="r" t="t"/>
                <a:pathLst>
                  <a:path extrusionOk="0" h="60201" w="145899">
                    <a:moveTo>
                      <a:pt x="1866" y="57522"/>
                    </a:moveTo>
                    <a:cubicBezTo>
                      <a:pt x="3908" y="57994"/>
                      <a:pt x="6187" y="58465"/>
                      <a:pt x="8858" y="58858"/>
                    </a:cubicBezTo>
                    <a:cubicBezTo>
                      <a:pt x="20572" y="60319"/>
                      <a:pt x="32444" y="59785"/>
                      <a:pt x="43978" y="57286"/>
                    </a:cubicBezTo>
                    <a:cubicBezTo>
                      <a:pt x="55504" y="54906"/>
                      <a:pt x="66747" y="51323"/>
                      <a:pt x="77526" y="46601"/>
                    </a:cubicBezTo>
                    <a:cubicBezTo>
                      <a:pt x="86404" y="42830"/>
                      <a:pt x="92061" y="39923"/>
                      <a:pt x="92061" y="39923"/>
                    </a:cubicBezTo>
                    <a:cubicBezTo>
                      <a:pt x="106848" y="31650"/>
                      <a:pt x="121076" y="22410"/>
                      <a:pt x="134645" y="12267"/>
                    </a:cubicBezTo>
                    <a:cubicBezTo>
                      <a:pt x="138495" y="9438"/>
                      <a:pt x="142501" y="6453"/>
                      <a:pt x="145801" y="3546"/>
                    </a:cubicBezTo>
                    <a:cubicBezTo>
                      <a:pt x="144780" y="2210"/>
                      <a:pt x="143837" y="875"/>
                      <a:pt x="142894" y="-539"/>
                    </a:cubicBezTo>
                    <a:cubicBezTo>
                      <a:pt x="139123" y="2132"/>
                      <a:pt x="135038" y="4803"/>
                      <a:pt x="131266" y="7317"/>
                    </a:cubicBezTo>
                    <a:cubicBezTo>
                      <a:pt x="117360" y="16455"/>
                      <a:pt x="102958" y="24822"/>
                      <a:pt x="88133" y="32381"/>
                    </a:cubicBezTo>
                    <a:cubicBezTo>
                      <a:pt x="73794" y="40536"/>
                      <a:pt x="58521" y="46923"/>
                      <a:pt x="42642" y="51394"/>
                    </a:cubicBezTo>
                    <a:cubicBezTo>
                      <a:pt x="31729" y="54426"/>
                      <a:pt x="20415" y="55801"/>
                      <a:pt x="9094" y="55479"/>
                    </a:cubicBezTo>
                    <a:cubicBezTo>
                      <a:pt x="5480" y="55479"/>
                      <a:pt x="2415" y="55008"/>
                      <a:pt x="-99" y="5469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8" name="Google Shape;2478;p31"/>
              <p:cNvSpPr/>
              <p:nvPr/>
            </p:nvSpPr>
            <p:spPr>
              <a:xfrm>
                <a:off x="1495538" y="5487507"/>
                <a:ext cx="82181" cy="122251"/>
              </a:xfrm>
              <a:custGeom>
                <a:rect b="b" l="l" r="r" t="t"/>
                <a:pathLst>
                  <a:path extrusionOk="0" h="122251" w="82181">
                    <a:moveTo>
                      <a:pt x="-99" y="119355"/>
                    </a:moveTo>
                    <a:lnTo>
                      <a:pt x="3201" y="121712"/>
                    </a:lnTo>
                    <a:cubicBezTo>
                      <a:pt x="19543" y="99242"/>
                      <a:pt x="44292" y="63179"/>
                      <a:pt x="44292" y="63179"/>
                    </a:cubicBezTo>
                    <a:cubicBezTo>
                      <a:pt x="44292" y="63179"/>
                      <a:pt x="67862" y="25702"/>
                      <a:pt x="82083" y="1818"/>
                    </a:cubicBezTo>
                    <a:lnTo>
                      <a:pt x="78862" y="-539"/>
                    </a:lnTo>
                    <a:cubicBezTo>
                      <a:pt x="62520" y="21931"/>
                      <a:pt x="37378" y="58544"/>
                      <a:pt x="37378" y="58544"/>
                    </a:cubicBezTo>
                    <a:cubicBezTo>
                      <a:pt x="37378" y="58544"/>
                      <a:pt x="14122" y="95392"/>
                      <a:pt x="-99" y="11935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p31"/>
              <p:cNvSpPr/>
              <p:nvPr/>
            </p:nvSpPr>
            <p:spPr>
              <a:xfrm>
                <a:off x="1305562" y="5564818"/>
                <a:ext cx="95145" cy="27944"/>
              </a:xfrm>
              <a:custGeom>
                <a:rect b="b" l="l" r="r" t="t"/>
                <a:pathLst>
                  <a:path extrusionOk="0" h="27944" w="95145">
                    <a:moveTo>
                      <a:pt x="92375" y="17688"/>
                    </a:moveTo>
                    <a:cubicBezTo>
                      <a:pt x="86601" y="19094"/>
                      <a:pt x="80708" y="19990"/>
                      <a:pt x="74776" y="20359"/>
                    </a:cubicBezTo>
                    <a:cubicBezTo>
                      <a:pt x="65607" y="20996"/>
                      <a:pt x="56399" y="20501"/>
                      <a:pt x="47356" y="18867"/>
                    </a:cubicBezTo>
                    <a:cubicBezTo>
                      <a:pt x="43294" y="18112"/>
                      <a:pt x="39279" y="17115"/>
                      <a:pt x="35335" y="15881"/>
                    </a:cubicBezTo>
                    <a:cubicBezTo>
                      <a:pt x="31297" y="14875"/>
                      <a:pt x="27329" y="13587"/>
                      <a:pt x="23472" y="12031"/>
                    </a:cubicBezTo>
                    <a:cubicBezTo>
                      <a:pt x="15128" y="8826"/>
                      <a:pt x="7216" y="4599"/>
                      <a:pt x="-99" y="-539"/>
                    </a:cubicBezTo>
                    <a:cubicBezTo>
                      <a:pt x="1630" y="3232"/>
                      <a:pt x="3201" y="7317"/>
                      <a:pt x="5165" y="10696"/>
                    </a:cubicBezTo>
                    <a:cubicBezTo>
                      <a:pt x="13666" y="16423"/>
                      <a:pt x="22953" y="20870"/>
                      <a:pt x="32743" y="23895"/>
                    </a:cubicBezTo>
                    <a:cubicBezTo>
                      <a:pt x="37056" y="25034"/>
                      <a:pt x="41440" y="25875"/>
                      <a:pt x="45863" y="26409"/>
                    </a:cubicBezTo>
                    <a:cubicBezTo>
                      <a:pt x="55559" y="27737"/>
                      <a:pt x="65395" y="27737"/>
                      <a:pt x="75090" y="26409"/>
                    </a:cubicBezTo>
                    <a:cubicBezTo>
                      <a:pt x="81910" y="25514"/>
                      <a:pt x="88604" y="23856"/>
                      <a:pt x="95047" y="21460"/>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31"/>
              <p:cNvSpPr/>
              <p:nvPr/>
            </p:nvSpPr>
            <p:spPr>
              <a:xfrm>
                <a:off x="1546293" y="5561911"/>
                <a:ext cx="120994" cy="89488"/>
              </a:xfrm>
              <a:custGeom>
                <a:rect b="b" l="l" r="r" t="t"/>
                <a:pathLst>
                  <a:path extrusionOk="0" h="89488" w="120994">
                    <a:moveTo>
                      <a:pt x="1630" y="88949"/>
                    </a:moveTo>
                    <a:lnTo>
                      <a:pt x="6580" y="87299"/>
                    </a:lnTo>
                    <a:cubicBezTo>
                      <a:pt x="18891" y="82797"/>
                      <a:pt x="30841" y="77360"/>
                      <a:pt x="42328" y="71036"/>
                    </a:cubicBezTo>
                    <a:cubicBezTo>
                      <a:pt x="59063" y="61639"/>
                      <a:pt x="74855" y="50639"/>
                      <a:pt x="89468" y="38194"/>
                    </a:cubicBezTo>
                    <a:cubicBezTo>
                      <a:pt x="100790" y="27612"/>
                      <a:pt x="111294" y="16187"/>
                      <a:pt x="120895" y="4017"/>
                    </a:cubicBezTo>
                    <a:cubicBezTo>
                      <a:pt x="119403" y="2446"/>
                      <a:pt x="117831" y="953"/>
                      <a:pt x="116260" y="-539"/>
                    </a:cubicBezTo>
                    <a:cubicBezTo>
                      <a:pt x="106337" y="10955"/>
                      <a:pt x="95620" y="21742"/>
                      <a:pt x="84204" y="31752"/>
                    </a:cubicBezTo>
                    <a:cubicBezTo>
                      <a:pt x="70400" y="44338"/>
                      <a:pt x="55519" y="55691"/>
                      <a:pt x="39735" y="65693"/>
                    </a:cubicBezTo>
                    <a:cubicBezTo>
                      <a:pt x="26944" y="73597"/>
                      <a:pt x="13635" y="80636"/>
                      <a:pt x="-99" y="8674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31"/>
              <p:cNvSpPr/>
              <p:nvPr/>
            </p:nvSpPr>
            <p:spPr>
              <a:xfrm>
                <a:off x="1281657" y="5417189"/>
                <a:ext cx="105221" cy="156428"/>
              </a:xfrm>
              <a:custGeom>
                <a:rect b="b" l="l" r="r" t="t"/>
                <a:pathLst>
                  <a:path extrusionOk="0" h="156428" w="105221">
                    <a:moveTo>
                      <a:pt x="86424" y="151253"/>
                    </a:moveTo>
                    <a:cubicBezTo>
                      <a:pt x="92230" y="154176"/>
                      <a:pt x="98625" y="155763"/>
                      <a:pt x="105123" y="155889"/>
                    </a:cubicBezTo>
                    <a:cubicBezTo>
                      <a:pt x="105123" y="155104"/>
                      <a:pt x="97738" y="153689"/>
                      <a:pt x="87838" y="148032"/>
                    </a:cubicBezTo>
                    <a:cubicBezTo>
                      <a:pt x="75857" y="141323"/>
                      <a:pt x="65053" y="132696"/>
                      <a:pt x="55861" y="122498"/>
                    </a:cubicBezTo>
                    <a:cubicBezTo>
                      <a:pt x="46566" y="112292"/>
                      <a:pt x="37955" y="101473"/>
                      <a:pt x="30091" y="90128"/>
                    </a:cubicBezTo>
                    <a:cubicBezTo>
                      <a:pt x="26492" y="85084"/>
                      <a:pt x="23185" y="79843"/>
                      <a:pt x="20191" y="74414"/>
                    </a:cubicBezTo>
                    <a:cubicBezTo>
                      <a:pt x="17206" y="69095"/>
                      <a:pt x="14582" y="63588"/>
                      <a:pt x="12335" y="57915"/>
                    </a:cubicBezTo>
                    <a:cubicBezTo>
                      <a:pt x="4753" y="39405"/>
                      <a:pt x="1422" y="19433"/>
                      <a:pt x="2592" y="-539"/>
                    </a:cubicBezTo>
                    <a:cubicBezTo>
                      <a:pt x="-433" y="11222"/>
                      <a:pt x="-912" y="23487"/>
                      <a:pt x="1178" y="35445"/>
                    </a:cubicBezTo>
                    <a:cubicBezTo>
                      <a:pt x="2042" y="41809"/>
                      <a:pt x="2671" y="48251"/>
                      <a:pt x="3221" y="54694"/>
                    </a:cubicBezTo>
                    <a:cubicBezTo>
                      <a:pt x="3849" y="56737"/>
                      <a:pt x="4556" y="58858"/>
                      <a:pt x="5185" y="60665"/>
                    </a:cubicBezTo>
                    <a:cubicBezTo>
                      <a:pt x="7361" y="66817"/>
                      <a:pt x="9993" y="72804"/>
                      <a:pt x="13042" y="78578"/>
                    </a:cubicBezTo>
                    <a:cubicBezTo>
                      <a:pt x="16389" y="84015"/>
                      <a:pt x="20034" y="89264"/>
                      <a:pt x="23963" y="94292"/>
                    </a:cubicBezTo>
                    <a:cubicBezTo>
                      <a:pt x="32424" y="105629"/>
                      <a:pt x="41719" y="116322"/>
                      <a:pt x="51776" y="126269"/>
                    </a:cubicBezTo>
                    <a:cubicBezTo>
                      <a:pt x="61675" y="136679"/>
                      <a:pt x="73421" y="145149"/>
                      <a:pt x="86424" y="15125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31"/>
              <p:cNvSpPr/>
              <p:nvPr/>
            </p:nvSpPr>
            <p:spPr>
              <a:xfrm>
                <a:off x="1550077" y="5703254"/>
                <a:ext cx="20492" cy="79746"/>
              </a:xfrm>
              <a:custGeom>
                <a:rect b="b" l="l" r="r" t="t"/>
                <a:pathLst>
                  <a:path extrusionOk="0" h="79746" w="20492">
                    <a:moveTo>
                      <a:pt x="6173" y="30888"/>
                    </a:moveTo>
                    <a:cubicBezTo>
                      <a:pt x="4209" y="18788"/>
                      <a:pt x="3659" y="6532"/>
                      <a:pt x="3030" y="325"/>
                    </a:cubicBezTo>
                    <a:lnTo>
                      <a:pt x="1223" y="-539"/>
                    </a:lnTo>
                    <a:cubicBezTo>
                      <a:pt x="-175" y="10091"/>
                      <a:pt x="-466" y="20831"/>
                      <a:pt x="359" y="31516"/>
                    </a:cubicBezTo>
                    <a:cubicBezTo>
                      <a:pt x="1192" y="43474"/>
                      <a:pt x="3353" y="55306"/>
                      <a:pt x="6802" y="66793"/>
                    </a:cubicBezTo>
                    <a:cubicBezTo>
                      <a:pt x="6802" y="66793"/>
                      <a:pt x="8216" y="70564"/>
                      <a:pt x="10652" y="75985"/>
                    </a:cubicBezTo>
                    <a:cubicBezTo>
                      <a:pt x="13873" y="77164"/>
                      <a:pt x="17173" y="78186"/>
                      <a:pt x="20394" y="79207"/>
                    </a:cubicBezTo>
                    <a:cubicBezTo>
                      <a:pt x="18194" y="74304"/>
                      <a:pt x="16301" y="69268"/>
                      <a:pt x="14737" y="64122"/>
                    </a:cubicBezTo>
                    <a:cubicBezTo>
                      <a:pt x="10801" y="53350"/>
                      <a:pt x="7925" y="42217"/>
                      <a:pt x="6173" y="3088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31"/>
              <p:cNvSpPr/>
              <p:nvPr/>
            </p:nvSpPr>
            <p:spPr>
              <a:xfrm>
                <a:off x="1580312" y="5715039"/>
                <a:ext cx="90195" cy="77782"/>
              </a:xfrm>
              <a:custGeom>
                <a:rect b="b" l="l" r="r" t="t"/>
                <a:pathLst>
                  <a:path extrusionOk="0" h="77782" w="90195">
                    <a:moveTo>
                      <a:pt x="58513" y="62943"/>
                    </a:moveTo>
                    <a:cubicBezTo>
                      <a:pt x="54223" y="60751"/>
                      <a:pt x="50074" y="58284"/>
                      <a:pt x="46099" y="55558"/>
                    </a:cubicBezTo>
                    <a:cubicBezTo>
                      <a:pt x="37370" y="49555"/>
                      <a:pt x="29443" y="42453"/>
                      <a:pt x="22529" y="34423"/>
                    </a:cubicBezTo>
                    <a:cubicBezTo>
                      <a:pt x="13910" y="24248"/>
                      <a:pt x="7059" y="12692"/>
                      <a:pt x="2258" y="246"/>
                    </a:cubicBezTo>
                    <a:lnTo>
                      <a:pt x="-99" y="-539"/>
                    </a:lnTo>
                    <a:cubicBezTo>
                      <a:pt x="3013" y="13493"/>
                      <a:pt x="9180" y="26669"/>
                      <a:pt x="17972" y="38037"/>
                    </a:cubicBezTo>
                    <a:cubicBezTo>
                      <a:pt x="24713" y="46939"/>
                      <a:pt x="32640" y="54867"/>
                      <a:pt x="41542" y="61607"/>
                    </a:cubicBezTo>
                    <a:cubicBezTo>
                      <a:pt x="49713" y="67885"/>
                      <a:pt x="58835" y="72819"/>
                      <a:pt x="68569" y="76221"/>
                    </a:cubicBezTo>
                    <a:cubicBezTo>
                      <a:pt x="69496" y="76606"/>
                      <a:pt x="70439" y="76952"/>
                      <a:pt x="71398" y="77243"/>
                    </a:cubicBezTo>
                    <a:cubicBezTo>
                      <a:pt x="77683" y="77243"/>
                      <a:pt x="83890" y="76221"/>
                      <a:pt x="90097" y="75514"/>
                    </a:cubicBezTo>
                    <a:cubicBezTo>
                      <a:pt x="83725" y="73825"/>
                      <a:pt x="77479" y="71695"/>
                      <a:pt x="71398" y="69150"/>
                    </a:cubicBezTo>
                    <a:cubicBezTo>
                      <a:pt x="66982" y="67343"/>
                      <a:pt x="62677" y="65269"/>
                      <a:pt x="58513" y="6294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31"/>
              <p:cNvSpPr/>
              <p:nvPr/>
            </p:nvSpPr>
            <p:spPr>
              <a:xfrm>
                <a:off x="1598776" y="5714882"/>
                <a:ext cx="168056" cy="28186"/>
              </a:xfrm>
              <a:custGeom>
                <a:rect b="b" l="l" r="r" t="t"/>
                <a:pathLst>
                  <a:path extrusionOk="0" h="28186" w="168056">
                    <a:moveTo>
                      <a:pt x="167486" y="-461"/>
                    </a:moveTo>
                    <a:cubicBezTo>
                      <a:pt x="152472" y="5628"/>
                      <a:pt x="137025" y="10618"/>
                      <a:pt x="121288" y="14467"/>
                    </a:cubicBezTo>
                    <a:cubicBezTo>
                      <a:pt x="109425" y="17217"/>
                      <a:pt x="97317" y="18820"/>
                      <a:pt x="85147" y="19260"/>
                    </a:cubicBezTo>
                    <a:cubicBezTo>
                      <a:pt x="79655" y="19566"/>
                      <a:pt x="74140" y="19566"/>
                      <a:pt x="68648" y="19260"/>
                    </a:cubicBezTo>
                    <a:cubicBezTo>
                      <a:pt x="63180" y="19095"/>
                      <a:pt x="57719" y="18624"/>
                      <a:pt x="52306" y="17846"/>
                    </a:cubicBezTo>
                    <a:cubicBezTo>
                      <a:pt x="40316" y="16156"/>
                      <a:pt x="28594" y="12935"/>
                      <a:pt x="17422" y="8260"/>
                    </a:cubicBezTo>
                    <a:cubicBezTo>
                      <a:pt x="11498" y="5770"/>
                      <a:pt x="5770" y="2831"/>
                      <a:pt x="294" y="-539"/>
                    </a:cubicBezTo>
                    <a:cubicBezTo>
                      <a:pt x="1316" y="1504"/>
                      <a:pt x="2573" y="3625"/>
                      <a:pt x="3515" y="5589"/>
                    </a:cubicBezTo>
                    <a:cubicBezTo>
                      <a:pt x="2337" y="5589"/>
                      <a:pt x="1080" y="5039"/>
                      <a:pt x="-99" y="4803"/>
                    </a:cubicBezTo>
                    <a:cubicBezTo>
                      <a:pt x="4702" y="8111"/>
                      <a:pt x="9746" y="11050"/>
                      <a:pt x="14986" y="13603"/>
                    </a:cubicBezTo>
                    <a:cubicBezTo>
                      <a:pt x="31706" y="21586"/>
                      <a:pt x="49776" y="26331"/>
                      <a:pt x="68255" y="27588"/>
                    </a:cubicBezTo>
                    <a:cubicBezTo>
                      <a:pt x="74022" y="27745"/>
                      <a:pt x="79789" y="27588"/>
                      <a:pt x="85540" y="27117"/>
                    </a:cubicBezTo>
                    <a:cubicBezTo>
                      <a:pt x="98119" y="26111"/>
                      <a:pt x="110572" y="23848"/>
                      <a:pt x="122703" y="20360"/>
                    </a:cubicBezTo>
                    <a:cubicBezTo>
                      <a:pt x="134739" y="16848"/>
                      <a:pt x="146461" y="12330"/>
                      <a:pt x="157744" y="6846"/>
                    </a:cubicBezTo>
                    <a:cubicBezTo>
                      <a:pt x="161986" y="4725"/>
                      <a:pt x="165600" y="2918"/>
                      <a:pt x="167957" y="142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31"/>
              <p:cNvSpPr/>
              <p:nvPr/>
            </p:nvSpPr>
            <p:spPr>
              <a:xfrm>
                <a:off x="1495156" y="5682827"/>
                <a:ext cx="20652" cy="70003"/>
              </a:xfrm>
              <a:custGeom>
                <a:rect b="b" l="l" r="r" t="t"/>
                <a:pathLst>
                  <a:path extrusionOk="0" h="70003" w="20652">
                    <a:moveTo>
                      <a:pt x="12069" y="21224"/>
                    </a:moveTo>
                    <a:cubicBezTo>
                      <a:pt x="14245" y="14035"/>
                      <a:pt x="17089" y="7066"/>
                      <a:pt x="20554" y="403"/>
                    </a:cubicBezTo>
                    <a:cubicBezTo>
                      <a:pt x="20075" y="58"/>
                      <a:pt x="19580" y="-257"/>
                      <a:pt x="19061" y="-539"/>
                    </a:cubicBezTo>
                    <a:cubicBezTo>
                      <a:pt x="13687" y="5212"/>
                      <a:pt x="9445" y="11929"/>
                      <a:pt x="6569" y="19259"/>
                    </a:cubicBezTo>
                    <a:cubicBezTo>
                      <a:pt x="3191" y="27446"/>
                      <a:pt x="967" y="36073"/>
                      <a:pt x="-31" y="44872"/>
                    </a:cubicBezTo>
                    <a:cubicBezTo>
                      <a:pt x="-259" y="51779"/>
                      <a:pt x="87" y="58685"/>
                      <a:pt x="991" y="65536"/>
                    </a:cubicBezTo>
                    <a:cubicBezTo>
                      <a:pt x="3191" y="66871"/>
                      <a:pt x="5391" y="68207"/>
                      <a:pt x="7669" y="69464"/>
                    </a:cubicBezTo>
                    <a:cubicBezTo>
                      <a:pt x="7198" y="61607"/>
                      <a:pt x="7378" y="53719"/>
                      <a:pt x="8219" y="45894"/>
                    </a:cubicBezTo>
                    <a:cubicBezTo>
                      <a:pt x="8541" y="37550"/>
                      <a:pt x="9830" y="29269"/>
                      <a:pt x="12069" y="21224"/>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31"/>
              <p:cNvSpPr/>
              <p:nvPr/>
            </p:nvSpPr>
            <p:spPr>
              <a:xfrm>
                <a:off x="1354431" y="5606930"/>
                <a:ext cx="67803" cy="34098"/>
              </a:xfrm>
              <a:custGeom>
                <a:rect b="b" l="l" r="r" t="t"/>
                <a:pathLst>
                  <a:path extrusionOk="0" h="34098" w="67803">
                    <a:moveTo>
                      <a:pt x="64877" y="-539"/>
                    </a:moveTo>
                    <a:cubicBezTo>
                      <a:pt x="61341" y="1739"/>
                      <a:pt x="57020" y="4332"/>
                      <a:pt x="53170" y="6767"/>
                    </a:cubicBezTo>
                    <a:cubicBezTo>
                      <a:pt x="45628" y="11269"/>
                      <a:pt x="37747" y="15182"/>
                      <a:pt x="29600" y="18474"/>
                    </a:cubicBezTo>
                    <a:cubicBezTo>
                      <a:pt x="21822" y="22277"/>
                      <a:pt x="13690" y="25302"/>
                      <a:pt x="5322" y="27509"/>
                    </a:cubicBezTo>
                    <a:lnTo>
                      <a:pt x="-99" y="28766"/>
                    </a:lnTo>
                    <a:lnTo>
                      <a:pt x="4301" y="33559"/>
                    </a:lnTo>
                    <a:lnTo>
                      <a:pt x="6422" y="33559"/>
                    </a:lnTo>
                    <a:cubicBezTo>
                      <a:pt x="15528" y="32255"/>
                      <a:pt x="24446" y="29850"/>
                      <a:pt x="32978" y="26409"/>
                    </a:cubicBezTo>
                    <a:cubicBezTo>
                      <a:pt x="41259" y="22348"/>
                      <a:pt x="49147" y="17531"/>
                      <a:pt x="56549" y="12031"/>
                    </a:cubicBezTo>
                    <a:cubicBezTo>
                      <a:pt x="60634" y="8889"/>
                      <a:pt x="64405" y="5667"/>
                      <a:pt x="67705" y="268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31"/>
              <p:cNvSpPr/>
              <p:nvPr/>
            </p:nvSpPr>
            <p:spPr>
              <a:xfrm>
                <a:off x="1406678" y="5634979"/>
                <a:ext cx="43919" cy="53347"/>
              </a:xfrm>
              <a:custGeom>
                <a:rect b="b" l="l" r="r" t="t"/>
                <a:pathLst>
                  <a:path extrusionOk="0" h="53347" w="43919">
                    <a:moveTo>
                      <a:pt x="43821" y="639"/>
                    </a:moveTo>
                    <a:lnTo>
                      <a:pt x="42485" y="-539"/>
                    </a:lnTo>
                    <a:cubicBezTo>
                      <a:pt x="39971" y="2054"/>
                      <a:pt x="35100" y="8496"/>
                      <a:pt x="29993" y="14624"/>
                    </a:cubicBezTo>
                    <a:cubicBezTo>
                      <a:pt x="23157" y="22481"/>
                      <a:pt x="15851" y="30338"/>
                      <a:pt x="15851" y="30338"/>
                    </a:cubicBezTo>
                    <a:cubicBezTo>
                      <a:pt x="15851" y="30338"/>
                      <a:pt x="9329" y="38744"/>
                      <a:pt x="2180" y="46680"/>
                    </a:cubicBezTo>
                    <a:lnTo>
                      <a:pt x="-99" y="49273"/>
                    </a:lnTo>
                    <a:lnTo>
                      <a:pt x="4065" y="52808"/>
                    </a:lnTo>
                    <a:lnTo>
                      <a:pt x="6265" y="50922"/>
                    </a:lnTo>
                    <a:cubicBezTo>
                      <a:pt x="11781" y="46161"/>
                      <a:pt x="17021" y="41094"/>
                      <a:pt x="21979" y="35759"/>
                    </a:cubicBezTo>
                    <a:cubicBezTo>
                      <a:pt x="26504" y="30015"/>
                      <a:pt x="30731" y="24037"/>
                      <a:pt x="34628" y="17846"/>
                    </a:cubicBezTo>
                    <a:cubicBezTo>
                      <a:pt x="38195" y="12393"/>
                      <a:pt x="41267" y="6634"/>
                      <a:pt x="43821" y="63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8" name="Google Shape;2488;p31"/>
              <p:cNvSpPr/>
              <p:nvPr/>
            </p:nvSpPr>
            <p:spPr>
              <a:xfrm>
                <a:off x="1444626" y="5660199"/>
                <a:ext cx="38890" cy="58218"/>
              </a:xfrm>
              <a:custGeom>
                <a:rect b="b" l="l" r="r" t="t"/>
                <a:pathLst>
                  <a:path extrusionOk="0" h="58218" w="38890">
                    <a:moveTo>
                      <a:pt x="38792" y="1268"/>
                    </a:moveTo>
                    <a:lnTo>
                      <a:pt x="36200" y="-539"/>
                    </a:lnTo>
                    <a:cubicBezTo>
                      <a:pt x="27557" y="10303"/>
                      <a:pt x="11058" y="34345"/>
                      <a:pt x="11058" y="34345"/>
                    </a:cubicBezTo>
                    <a:cubicBezTo>
                      <a:pt x="11058" y="34345"/>
                      <a:pt x="5558" y="43772"/>
                      <a:pt x="-99" y="53987"/>
                    </a:cubicBezTo>
                    <a:lnTo>
                      <a:pt x="4851" y="57679"/>
                    </a:lnTo>
                    <a:cubicBezTo>
                      <a:pt x="11765" y="48015"/>
                      <a:pt x="18129" y="38744"/>
                      <a:pt x="18129" y="38744"/>
                    </a:cubicBezTo>
                    <a:cubicBezTo>
                      <a:pt x="18129" y="38744"/>
                      <a:pt x="32585" y="13838"/>
                      <a:pt x="38792" y="126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9" name="Google Shape;2489;p31"/>
            <p:cNvSpPr/>
            <p:nvPr/>
          </p:nvSpPr>
          <p:spPr>
            <a:xfrm>
              <a:off x="1646393" y="5176406"/>
              <a:ext cx="267785" cy="240928"/>
            </a:xfrm>
            <a:custGeom>
              <a:rect b="b" l="l" r="r" t="t"/>
              <a:pathLst>
                <a:path extrusionOk="0" h="240928" w="267785">
                  <a:moveTo>
                    <a:pt x="3201" y="207429"/>
                  </a:moveTo>
                  <a:cubicBezTo>
                    <a:pt x="44763" y="257163"/>
                    <a:pt x="132916" y="249777"/>
                    <a:pt x="200092" y="190930"/>
                  </a:cubicBezTo>
                  <a:cubicBezTo>
                    <a:pt x="264988" y="133968"/>
                    <a:pt x="286516" y="49901"/>
                    <a:pt x="249903" y="-539"/>
                  </a:cubicBezTo>
                  <a:cubicBezTo>
                    <a:pt x="162913" y="62669"/>
                    <a:pt x="79451" y="130598"/>
                    <a:pt x="-99" y="202951"/>
                  </a:cubicBezTo>
                  <a:cubicBezTo>
                    <a:pt x="1001" y="204444"/>
                    <a:pt x="2023" y="206015"/>
                    <a:pt x="3201" y="207429"/>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31"/>
            <p:cNvSpPr/>
            <p:nvPr/>
          </p:nvSpPr>
          <p:spPr>
            <a:xfrm>
              <a:off x="1665720" y="5177192"/>
              <a:ext cx="250074" cy="222703"/>
            </a:xfrm>
            <a:custGeom>
              <a:rect b="b" l="l" r="r" t="t"/>
              <a:pathLst>
                <a:path extrusionOk="0" h="222703" w="250074">
                  <a:moveTo>
                    <a:pt x="3437" y="189516"/>
                  </a:moveTo>
                  <a:cubicBezTo>
                    <a:pt x="44135" y="236656"/>
                    <a:pt x="127338" y="232335"/>
                    <a:pt x="189249" y="179223"/>
                  </a:cubicBezTo>
                  <a:cubicBezTo>
                    <a:pt x="251160" y="126112"/>
                    <a:pt x="267817" y="47151"/>
                    <a:pt x="229554" y="-539"/>
                  </a:cubicBezTo>
                  <a:cubicBezTo>
                    <a:pt x="149918" y="57310"/>
                    <a:pt x="73268" y="119174"/>
                    <a:pt x="-99" y="184801"/>
                  </a:cubicBezTo>
                  <a:cubicBezTo>
                    <a:pt x="1080" y="186373"/>
                    <a:pt x="2180" y="188023"/>
                    <a:pt x="3437" y="189516"/>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31"/>
            <p:cNvSpPr/>
            <p:nvPr/>
          </p:nvSpPr>
          <p:spPr>
            <a:xfrm>
              <a:off x="1686305" y="5186463"/>
              <a:ext cx="210003" cy="185183"/>
            </a:xfrm>
            <a:custGeom>
              <a:rect b="b" l="l" r="r" t="t"/>
              <a:pathLst>
                <a:path extrusionOk="0" h="185183" w="210003">
                  <a:moveTo>
                    <a:pt x="196320" y="-539"/>
                  </a:moveTo>
                  <a:cubicBezTo>
                    <a:pt x="122545" y="53437"/>
                    <a:pt x="55606" y="108513"/>
                    <a:pt x="-99" y="157146"/>
                  </a:cubicBezTo>
                  <a:cubicBezTo>
                    <a:pt x="34707" y="197137"/>
                    <a:pt x="105418" y="193051"/>
                    <a:pt x="158136" y="147875"/>
                  </a:cubicBezTo>
                  <a:cubicBezTo>
                    <a:pt x="208341" y="104977"/>
                    <a:pt x="224055" y="40630"/>
                    <a:pt x="196320" y="-539"/>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31"/>
            <p:cNvSpPr/>
            <p:nvPr/>
          </p:nvSpPr>
          <p:spPr>
            <a:xfrm>
              <a:off x="1697069" y="5193612"/>
              <a:ext cx="190171" cy="168879"/>
            </a:xfrm>
            <a:custGeom>
              <a:rect b="b" l="l" r="r" t="t"/>
              <a:pathLst>
                <a:path extrusionOk="0" h="168879" w="190171">
                  <a:moveTo>
                    <a:pt x="175814" y="-539"/>
                  </a:moveTo>
                  <a:cubicBezTo>
                    <a:pt x="110446" y="47780"/>
                    <a:pt x="50735" y="96727"/>
                    <a:pt x="-99" y="140882"/>
                  </a:cubicBezTo>
                  <a:cubicBezTo>
                    <a:pt x="436" y="141715"/>
                    <a:pt x="1041" y="142509"/>
                    <a:pt x="1708" y="143240"/>
                  </a:cubicBezTo>
                  <a:cubicBezTo>
                    <a:pt x="33136" y="179538"/>
                    <a:pt x="96461" y="176081"/>
                    <a:pt x="143916" y="135383"/>
                  </a:cubicBezTo>
                  <a:cubicBezTo>
                    <a:pt x="189721" y="95942"/>
                    <a:pt x="203549" y="36152"/>
                    <a:pt x="175814" y="-539"/>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3" name="Google Shape;2493;p31"/>
            <p:cNvSpPr/>
            <p:nvPr/>
          </p:nvSpPr>
          <p:spPr>
            <a:xfrm>
              <a:off x="1697069" y="5193612"/>
              <a:ext cx="190170" cy="149985"/>
            </a:xfrm>
            <a:custGeom>
              <a:rect b="b" l="l" r="r" t="t"/>
              <a:pathLst>
                <a:path extrusionOk="0" h="149985" w="190170">
                  <a:moveTo>
                    <a:pt x="170707" y="19181"/>
                  </a:moveTo>
                  <a:cubicBezTo>
                    <a:pt x="183074" y="36474"/>
                    <a:pt x="187764" y="58103"/>
                    <a:pt x="183671" y="78971"/>
                  </a:cubicBezTo>
                  <a:cubicBezTo>
                    <a:pt x="194042" y="50294"/>
                    <a:pt x="192078" y="20910"/>
                    <a:pt x="175814" y="-539"/>
                  </a:cubicBezTo>
                  <a:cubicBezTo>
                    <a:pt x="110446" y="47780"/>
                    <a:pt x="50735" y="96727"/>
                    <a:pt x="-99" y="140882"/>
                  </a:cubicBezTo>
                  <a:cubicBezTo>
                    <a:pt x="436" y="141715"/>
                    <a:pt x="1041" y="142509"/>
                    <a:pt x="1708" y="143240"/>
                  </a:cubicBezTo>
                  <a:cubicBezTo>
                    <a:pt x="3578" y="145424"/>
                    <a:pt x="5574" y="147498"/>
                    <a:pt x="7680" y="149446"/>
                  </a:cubicBezTo>
                  <a:cubicBezTo>
                    <a:pt x="55606" y="108277"/>
                    <a:pt x="110682" y="63493"/>
                    <a:pt x="170707" y="19181"/>
                  </a:cubicBezTo>
                  <a:close/>
                </a:path>
              </a:pathLst>
            </a:custGeom>
            <a:solidFill>
              <a:srgbClr val="D82E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4" name="Google Shape;2494;p31"/>
            <p:cNvSpPr/>
            <p:nvPr/>
          </p:nvSpPr>
          <p:spPr>
            <a:xfrm>
              <a:off x="1697069" y="5260866"/>
              <a:ext cx="187462" cy="101547"/>
            </a:xfrm>
            <a:custGeom>
              <a:rect b="b" l="l" r="r" t="t"/>
              <a:pathLst>
                <a:path extrusionOk="0" h="101547" w="187462">
                  <a:moveTo>
                    <a:pt x="89626" y="48251"/>
                  </a:moveTo>
                  <a:cubicBezTo>
                    <a:pt x="75892" y="45509"/>
                    <a:pt x="64861" y="35272"/>
                    <a:pt x="61106" y="21774"/>
                  </a:cubicBezTo>
                  <a:cubicBezTo>
                    <a:pt x="39578" y="39530"/>
                    <a:pt x="19072" y="56894"/>
                    <a:pt x="-99" y="73550"/>
                  </a:cubicBezTo>
                  <a:cubicBezTo>
                    <a:pt x="436" y="74383"/>
                    <a:pt x="1041" y="75176"/>
                    <a:pt x="1708" y="75907"/>
                  </a:cubicBezTo>
                  <a:cubicBezTo>
                    <a:pt x="33136" y="112205"/>
                    <a:pt x="96461" y="108748"/>
                    <a:pt x="143916" y="68051"/>
                  </a:cubicBezTo>
                  <a:cubicBezTo>
                    <a:pt x="165231" y="50310"/>
                    <a:pt x="180434" y="26315"/>
                    <a:pt x="187364" y="-539"/>
                  </a:cubicBezTo>
                  <a:cubicBezTo>
                    <a:pt x="160415" y="27038"/>
                    <a:pt x="122388" y="56579"/>
                    <a:pt x="89626" y="48251"/>
                  </a:cubicBezTo>
                  <a:close/>
                </a:path>
              </a:pathLst>
            </a:custGeom>
            <a:solidFill>
              <a:srgbClr val="691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5" name="Google Shape;2495;p31"/>
            <p:cNvSpPr/>
            <p:nvPr/>
          </p:nvSpPr>
          <p:spPr>
            <a:xfrm>
              <a:off x="1733524" y="5310558"/>
              <a:ext cx="288361" cy="315019"/>
            </a:xfrm>
            <a:custGeom>
              <a:rect b="b" l="l" r="r" t="t"/>
              <a:pathLst>
                <a:path extrusionOk="0" h="315019" w="288361">
                  <a:moveTo>
                    <a:pt x="-99" y="226406"/>
                  </a:moveTo>
                  <a:cubicBezTo>
                    <a:pt x="5401" y="217685"/>
                    <a:pt x="136766" y="12859"/>
                    <a:pt x="224998" y="210"/>
                  </a:cubicBezTo>
                  <a:cubicBezTo>
                    <a:pt x="239234" y="-2359"/>
                    <a:pt x="253863" y="1757"/>
                    <a:pt x="264674" y="11366"/>
                  </a:cubicBezTo>
                  <a:cubicBezTo>
                    <a:pt x="279704" y="24330"/>
                    <a:pt x="288315" y="43218"/>
                    <a:pt x="288244" y="63064"/>
                  </a:cubicBezTo>
                  <a:cubicBezTo>
                    <a:pt x="290209" y="160566"/>
                    <a:pt x="136452" y="308116"/>
                    <a:pt x="129931" y="314480"/>
                  </a:cubicBezTo>
                  <a:lnTo>
                    <a:pt x="125295" y="309687"/>
                  </a:lnTo>
                  <a:cubicBezTo>
                    <a:pt x="126945" y="308116"/>
                    <a:pt x="283530" y="157816"/>
                    <a:pt x="281566" y="63299"/>
                  </a:cubicBezTo>
                  <a:cubicBezTo>
                    <a:pt x="281849" y="45268"/>
                    <a:pt x="274181" y="28023"/>
                    <a:pt x="260589" y="16159"/>
                  </a:cubicBezTo>
                  <a:cubicBezTo>
                    <a:pt x="251231" y="7847"/>
                    <a:pt x="238566" y="4311"/>
                    <a:pt x="226255" y="6574"/>
                  </a:cubicBezTo>
                  <a:cubicBezTo>
                    <a:pt x="141009" y="18752"/>
                    <a:pt x="7130" y="227663"/>
                    <a:pt x="5794" y="229784"/>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6" name="Google Shape;2496;p31"/>
            <p:cNvSpPr/>
            <p:nvPr/>
          </p:nvSpPr>
          <p:spPr>
            <a:xfrm>
              <a:off x="1751437" y="5353026"/>
              <a:ext cx="255228" cy="260137"/>
            </a:xfrm>
            <a:custGeom>
              <a:rect b="b" l="l" r="r" t="t"/>
              <a:pathLst>
                <a:path extrusionOk="0" h="260137" w="255228">
                  <a:moveTo>
                    <a:pt x="46256" y="117626"/>
                  </a:moveTo>
                  <a:cubicBezTo>
                    <a:pt x="44284" y="150318"/>
                    <a:pt x="66260" y="179640"/>
                    <a:pt x="98189" y="186923"/>
                  </a:cubicBezTo>
                  <a:cubicBezTo>
                    <a:pt x="154915" y="202008"/>
                    <a:pt x="259567" y="35444"/>
                    <a:pt x="252496" y="-539"/>
                  </a:cubicBezTo>
                  <a:cubicBezTo>
                    <a:pt x="252496" y="-539"/>
                    <a:pt x="268210" y="44322"/>
                    <a:pt x="222876" y="117312"/>
                  </a:cubicBezTo>
                  <a:cubicBezTo>
                    <a:pt x="189375" y="168302"/>
                    <a:pt x="151042" y="215954"/>
                    <a:pt x="108403" y="259598"/>
                  </a:cubicBezTo>
                  <a:cubicBezTo>
                    <a:pt x="108403" y="259598"/>
                    <a:pt x="23629" y="189358"/>
                    <a:pt x="-99" y="180559"/>
                  </a:cubicBezTo>
                  <a:cubicBezTo>
                    <a:pt x="14075" y="158670"/>
                    <a:pt x="29561" y="137653"/>
                    <a:pt x="46256" y="117626"/>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7" name="Google Shape;2497;p31"/>
            <p:cNvSpPr/>
            <p:nvPr/>
          </p:nvSpPr>
          <p:spPr>
            <a:xfrm>
              <a:off x="1804988" y="5325887"/>
              <a:ext cx="194486" cy="179481"/>
            </a:xfrm>
            <a:custGeom>
              <a:rect b="b" l="l" r="r" t="t"/>
              <a:pathLst>
                <a:path extrusionOk="0" h="179481" w="194486">
                  <a:moveTo>
                    <a:pt x="3233" y="134944"/>
                  </a:moveTo>
                  <a:cubicBezTo>
                    <a:pt x="3233" y="134944"/>
                    <a:pt x="64359" y="58341"/>
                    <a:pt x="100107" y="25814"/>
                  </a:cubicBezTo>
                  <a:cubicBezTo>
                    <a:pt x="135855" y="-6713"/>
                    <a:pt x="180168" y="-9777"/>
                    <a:pt x="194388" y="20236"/>
                  </a:cubicBezTo>
                  <a:cubicBezTo>
                    <a:pt x="194388" y="20236"/>
                    <a:pt x="167832" y="-6163"/>
                    <a:pt x="131534" y="25814"/>
                  </a:cubicBezTo>
                  <a:cubicBezTo>
                    <a:pt x="95236" y="57791"/>
                    <a:pt x="9283" y="178942"/>
                    <a:pt x="9283" y="178942"/>
                  </a:cubicBezTo>
                  <a:cubicBezTo>
                    <a:pt x="-514" y="166434"/>
                    <a:pt x="-2824" y="149629"/>
                    <a:pt x="3233" y="134944"/>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8" name="Google Shape;2498;p31"/>
            <p:cNvSpPr/>
            <p:nvPr/>
          </p:nvSpPr>
          <p:spPr>
            <a:xfrm>
              <a:off x="1833025" y="5552209"/>
              <a:ext cx="328721" cy="618810"/>
            </a:xfrm>
            <a:custGeom>
              <a:rect b="b" l="l" r="r" t="t"/>
              <a:pathLst>
                <a:path extrusionOk="0" h="618810" w="328721">
                  <a:moveTo>
                    <a:pt x="161794" y="-318"/>
                  </a:moveTo>
                  <a:cubicBezTo>
                    <a:pt x="145389" y="712"/>
                    <a:pt x="129574" y="6140"/>
                    <a:pt x="115989" y="15396"/>
                  </a:cubicBezTo>
                  <a:cubicBezTo>
                    <a:pt x="92623" y="33160"/>
                    <a:pt x="72062" y="54349"/>
                    <a:pt x="55021" y="78250"/>
                  </a:cubicBezTo>
                  <a:cubicBezTo>
                    <a:pt x="7880" y="139454"/>
                    <a:pt x="52742" y="195001"/>
                    <a:pt x="90612" y="236642"/>
                  </a:cubicBezTo>
                  <a:cubicBezTo>
                    <a:pt x="128482" y="278283"/>
                    <a:pt x="116225" y="455139"/>
                    <a:pt x="28701" y="556962"/>
                  </a:cubicBezTo>
                  <a:cubicBezTo>
                    <a:pt x="-60081" y="660436"/>
                    <a:pt x="69477" y="636866"/>
                    <a:pt x="239026" y="456160"/>
                  </a:cubicBezTo>
                  <a:cubicBezTo>
                    <a:pt x="254944" y="439370"/>
                    <a:pt x="269031" y="420930"/>
                    <a:pt x="281060" y="401163"/>
                  </a:cubicBezTo>
                  <a:cubicBezTo>
                    <a:pt x="332750" y="315280"/>
                    <a:pt x="342885" y="210644"/>
                    <a:pt x="308637" y="116434"/>
                  </a:cubicBezTo>
                  <a:cubicBezTo>
                    <a:pt x="294888" y="80214"/>
                    <a:pt x="273125" y="44937"/>
                    <a:pt x="241069" y="22153"/>
                  </a:cubicBezTo>
                  <a:cubicBezTo>
                    <a:pt x="217947" y="5920"/>
                    <a:pt x="190000" y="-1999"/>
                    <a:pt x="161794" y="-31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9" name="Google Shape;2499;p31"/>
            <p:cNvSpPr/>
            <p:nvPr/>
          </p:nvSpPr>
          <p:spPr>
            <a:xfrm>
              <a:off x="1833025" y="5552180"/>
              <a:ext cx="261988" cy="618839"/>
            </a:xfrm>
            <a:custGeom>
              <a:rect b="b" l="l" r="r" t="t"/>
              <a:pathLst>
                <a:path extrusionOk="0" h="618839" w="261988">
                  <a:moveTo>
                    <a:pt x="205164" y="387678"/>
                  </a:moveTo>
                  <a:cubicBezTo>
                    <a:pt x="220877" y="301254"/>
                    <a:pt x="205164" y="226222"/>
                    <a:pt x="162816" y="120549"/>
                  </a:cubicBezTo>
                  <a:cubicBezTo>
                    <a:pt x="136888" y="56044"/>
                    <a:pt x="168394" y="20689"/>
                    <a:pt x="196993" y="2697"/>
                  </a:cubicBezTo>
                  <a:cubicBezTo>
                    <a:pt x="185475" y="-53"/>
                    <a:pt x="173611" y="-1059"/>
                    <a:pt x="161794" y="-289"/>
                  </a:cubicBezTo>
                  <a:cubicBezTo>
                    <a:pt x="145389" y="741"/>
                    <a:pt x="129574" y="6169"/>
                    <a:pt x="115989" y="15425"/>
                  </a:cubicBezTo>
                  <a:cubicBezTo>
                    <a:pt x="92623" y="33189"/>
                    <a:pt x="72062" y="54378"/>
                    <a:pt x="55021" y="78279"/>
                  </a:cubicBezTo>
                  <a:cubicBezTo>
                    <a:pt x="7880" y="139483"/>
                    <a:pt x="52742" y="195030"/>
                    <a:pt x="90612" y="236671"/>
                  </a:cubicBezTo>
                  <a:cubicBezTo>
                    <a:pt x="128482" y="278312"/>
                    <a:pt x="116225" y="455168"/>
                    <a:pt x="28701" y="556991"/>
                  </a:cubicBezTo>
                  <a:cubicBezTo>
                    <a:pt x="-60081" y="660465"/>
                    <a:pt x="69477" y="636895"/>
                    <a:pt x="239026" y="456189"/>
                  </a:cubicBezTo>
                  <a:cubicBezTo>
                    <a:pt x="247111" y="447554"/>
                    <a:pt x="254740" y="438511"/>
                    <a:pt x="261890" y="429083"/>
                  </a:cubicBezTo>
                  <a:cubicBezTo>
                    <a:pt x="226613" y="443854"/>
                    <a:pt x="196443" y="435290"/>
                    <a:pt x="205164" y="387678"/>
                  </a:cubicBezTo>
                  <a:close/>
                </a:path>
              </a:pathLst>
            </a:custGeom>
            <a:solidFill>
              <a:srgbClr val="D82E5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0" name="Google Shape;2500;p31"/>
            <p:cNvSpPr/>
            <p:nvPr/>
          </p:nvSpPr>
          <p:spPr>
            <a:xfrm>
              <a:off x="1832974" y="5564688"/>
              <a:ext cx="132676" cy="606229"/>
            </a:xfrm>
            <a:custGeom>
              <a:rect b="b" l="l" r="r" t="t"/>
              <a:pathLst>
                <a:path extrusionOk="0" h="606229" w="132676">
                  <a:moveTo>
                    <a:pt x="50437" y="528142"/>
                  </a:moveTo>
                  <a:cubicBezTo>
                    <a:pt x="137961" y="426004"/>
                    <a:pt x="150139" y="249541"/>
                    <a:pt x="112348" y="207822"/>
                  </a:cubicBezTo>
                  <a:cubicBezTo>
                    <a:pt x="74557" y="166102"/>
                    <a:pt x="29852" y="110634"/>
                    <a:pt x="76757" y="49430"/>
                  </a:cubicBezTo>
                  <a:cubicBezTo>
                    <a:pt x="90169" y="31359"/>
                    <a:pt x="105301" y="14624"/>
                    <a:pt x="121934" y="-539"/>
                  </a:cubicBezTo>
                  <a:cubicBezTo>
                    <a:pt x="119907" y="506"/>
                    <a:pt x="117942" y="1660"/>
                    <a:pt x="116041" y="2918"/>
                  </a:cubicBezTo>
                  <a:cubicBezTo>
                    <a:pt x="92675" y="20682"/>
                    <a:pt x="72114" y="41871"/>
                    <a:pt x="55073" y="65772"/>
                  </a:cubicBezTo>
                  <a:cubicBezTo>
                    <a:pt x="7932" y="126976"/>
                    <a:pt x="52794" y="182523"/>
                    <a:pt x="90664" y="224164"/>
                  </a:cubicBezTo>
                  <a:cubicBezTo>
                    <a:pt x="128533" y="265805"/>
                    <a:pt x="116277" y="442660"/>
                    <a:pt x="28752" y="544484"/>
                  </a:cubicBezTo>
                  <a:cubicBezTo>
                    <a:pt x="-39444" y="623837"/>
                    <a:pt x="20896" y="628316"/>
                    <a:pt x="129869" y="544484"/>
                  </a:cubicBezTo>
                  <a:cubicBezTo>
                    <a:pt x="35195" y="611109"/>
                    <a:pt x="-13046" y="602074"/>
                    <a:pt x="50437" y="52814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1" name="Google Shape;2501;p31"/>
            <p:cNvSpPr/>
            <p:nvPr/>
          </p:nvSpPr>
          <p:spPr>
            <a:xfrm>
              <a:off x="2029082" y="5604320"/>
              <a:ext cx="120571" cy="306591"/>
            </a:xfrm>
            <a:custGeom>
              <a:rect b="b" l="l" r="r" t="t"/>
              <a:pathLst>
                <a:path extrusionOk="0" h="306591" w="120571">
                  <a:moveTo>
                    <a:pt x="114387" y="122934"/>
                  </a:moveTo>
                  <a:cubicBezTo>
                    <a:pt x="114387" y="122934"/>
                    <a:pt x="101267" y="44367"/>
                    <a:pt x="59390" y="12076"/>
                  </a:cubicBezTo>
                  <a:cubicBezTo>
                    <a:pt x="17514" y="-20216"/>
                    <a:pt x="-33555" y="9561"/>
                    <a:pt x="29456" y="100543"/>
                  </a:cubicBezTo>
                  <a:cubicBezTo>
                    <a:pt x="92467" y="191524"/>
                    <a:pt x="32991" y="290755"/>
                    <a:pt x="60333" y="304819"/>
                  </a:cubicBezTo>
                  <a:cubicBezTo>
                    <a:pt x="87675" y="318882"/>
                    <a:pt x="137879" y="209831"/>
                    <a:pt x="114387" y="122934"/>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02" name="Google Shape;2502;p31"/>
            <p:cNvGrpSpPr/>
            <p:nvPr/>
          </p:nvGrpSpPr>
          <p:grpSpPr>
            <a:xfrm>
              <a:off x="2095837" y="5660186"/>
              <a:ext cx="42354" cy="96807"/>
              <a:chOff x="1863115" y="5567607"/>
              <a:chExt cx="42354" cy="96807"/>
            </a:xfrm>
          </p:grpSpPr>
          <p:sp>
            <p:nvSpPr>
              <p:cNvPr id="2503" name="Google Shape;2503;p31"/>
              <p:cNvSpPr/>
              <p:nvPr/>
            </p:nvSpPr>
            <p:spPr>
              <a:xfrm>
                <a:off x="1863115" y="5567607"/>
                <a:ext cx="33772" cy="53366"/>
              </a:xfrm>
              <a:custGeom>
                <a:rect b="b" l="l" r="r" t="t"/>
                <a:pathLst>
                  <a:path extrusionOk="0" h="53366" w="33772">
                    <a:moveTo>
                      <a:pt x="30662" y="52298"/>
                    </a:moveTo>
                    <a:cubicBezTo>
                      <a:pt x="25162" y="55204"/>
                      <a:pt x="14398" y="45855"/>
                      <a:pt x="7091" y="31398"/>
                    </a:cubicBezTo>
                    <a:cubicBezTo>
                      <a:pt x="-215" y="16942"/>
                      <a:pt x="-2572" y="2800"/>
                      <a:pt x="2927" y="-29"/>
                    </a:cubicBezTo>
                    <a:cubicBezTo>
                      <a:pt x="8427" y="-2857"/>
                      <a:pt x="19112" y="6335"/>
                      <a:pt x="26498" y="20870"/>
                    </a:cubicBezTo>
                    <a:cubicBezTo>
                      <a:pt x="33883" y="35405"/>
                      <a:pt x="36083" y="49626"/>
                      <a:pt x="30662" y="52298"/>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31"/>
              <p:cNvSpPr/>
              <p:nvPr/>
            </p:nvSpPr>
            <p:spPr>
              <a:xfrm>
                <a:off x="1891854" y="5631943"/>
                <a:ext cx="13615" cy="32471"/>
              </a:xfrm>
              <a:custGeom>
                <a:rect b="b" l="l" r="r" t="t"/>
                <a:pathLst>
                  <a:path extrusionOk="0" h="32471" w="13615">
                    <a:moveTo>
                      <a:pt x="9937" y="31881"/>
                    </a:moveTo>
                    <a:cubicBezTo>
                      <a:pt x="6559" y="32589"/>
                      <a:pt x="2080" y="25831"/>
                      <a:pt x="588" y="16954"/>
                    </a:cubicBezTo>
                    <a:cubicBezTo>
                      <a:pt x="-905" y="8076"/>
                      <a:pt x="38" y="219"/>
                      <a:pt x="3416" y="-488"/>
                    </a:cubicBezTo>
                    <a:cubicBezTo>
                      <a:pt x="6794" y="-1196"/>
                      <a:pt x="11273" y="5561"/>
                      <a:pt x="12766" y="14440"/>
                    </a:cubicBezTo>
                    <a:cubicBezTo>
                      <a:pt x="14258" y="23318"/>
                      <a:pt x="13630" y="31174"/>
                      <a:pt x="9937" y="31881"/>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5" name="Google Shape;2505;p31"/>
            <p:cNvSpPr/>
            <p:nvPr/>
          </p:nvSpPr>
          <p:spPr>
            <a:xfrm>
              <a:off x="1122110" y="5644107"/>
              <a:ext cx="725663" cy="915403"/>
            </a:xfrm>
            <a:custGeom>
              <a:rect b="b" l="l" r="r" t="t"/>
              <a:pathLst>
                <a:path extrusionOk="0" h="915403" w="725663">
                  <a:moveTo>
                    <a:pt x="434696" y="494"/>
                  </a:moveTo>
                  <a:cubicBezTo>
                    <a:pt x="434696" y="494"/>
                    <a:pt x="-81729" y="21550"/>
                    <a:pt x="11059" y="914864"/>
                  </a:cubicBezTo>
                  <a:cubicBezTo>
                    <a:pt x="11059" y="914864"/>
                    <a:pt x="914587" y="656848"/>
                    <a:pt x="689569" y="168472"/>
                  </a:cubicBezTo>
                  <a:cubicBezTo>
                    <a:pt x="657671" y="99489"/>
                    <a:pt x="550033" y="-12469"/>
                    <a:pt x="434696" y="494"/>
                  </a:cubicBezTo>
                  <a:close/>
                </a:path>
              </a:pathLst>
            </a:custGeom>
            <a:gradFill>
              <a:gsLst>
                <a:gs pos="0">
                  <a:srgbClr val="FFC000"/>
                </a:gs>
                <a:gs pos="97000">
                  <a:srgbClr val="FF0000"/>
                </a:gs>
                <a:gs pos="100000">
                  <a:srgbClr val="FF0000"/>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6" name="Google Shape;2506;p31"/>
            <p:cNvSpPr/>
            <p:nvPr/>
          </p:nvSpPr>
          <p:spPr>
            <a:xfrm>
              <a:off x="1247466" y="5644096"/>
              <a:ext cx="551860" cy="719624"/>
            </a:xfrm>
            <a:custGeom>
              <a:rect b="b" l="l" r="r" t="t"/>
              <a:pathLst>
                <a:path extrusionOk="0" h="719624" w="551860">
                  <a:moveTo>
                    <a:pt x="321753" y="270"/>
                  </a:moveTo>
                  <a:cubicBezTo>
                    <a:pt x="321753" y="270"/>
                    <a:pt x="-61500" y="15983"/>
                    <a:pt x="8426" y="719085"/>
                  </a:cubicBezTo>
                  <a:cubicBezTo>
                    <a:pt x="8426" y="719085"/>
                    <a:pt x="692985" y="513552"/>
                    <a:pt x="525322" y="129828"/>
                  </a:cubicBezTo>
                  <a:cubicBezTo>
                    <a:pt x="501516" y="74831"/>
                    <a:pt x="407313" y="-9708"/>
                    <a:pt x="321753" y="270"/>
                  </a:cubicBezTo>
                  <a:close/>
                </a:path>
              </a:pathLst>
            </a:custGeom>
            <a:gradFill>
              <a:gsLst>
                <a:gs pos="0">
                  <a:srgbClr val="FFC000"/>
                </a:gs>
                <a:gs pos="100000">
                  <a:srgbClr val="FF0000"/>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7" name="Google Shape;2507;p31"/>
            <p:cNvSpPr/>
            <p:nvPr/>
          </p:nvSpPr>
          <p:spPr>
            <a:xfrm>
              <a:off x="1418517" y="5667235"/>
              <a:ext cx="307506" cy="400913"/>
            </a:xfrm>
            <a:custGeom>
              <a:rect b="b" l="l" r="r" t="t"/>
              <a:pathLst>
                <a:path extrusionOk="0" h="400913" w="307506">
                  <a:moveTo>
                    <a:pt x="179065" y="-85"/>
                  </a:moveTo>
                  <a:cubicBezTo>
                    <a:pt x="179065" y="-85"/>
                    <a:pt x="-34560" y="8793"/>
                    <a:pt x="4724" y="400374"/>
                  </a:cubicBezTo>
                  <a:cubicBezTo>
                    <a:pt x="4724" y="400374"/>
                    <a:pt x="386091" y="285823"/>
                    <a:pt x="292674" y="71804"/>
                  </a:cubicBezTo>
                  <a:cubicBezTo>
                    <a:pt x="279160" y="41398"/>
                    <a:pt x="226677" y="-5664"/>
                    <a:pt x="179065" y="-85"/>
                  </a:cubicBezTo>
                  <a:close/>
                </a:path>
              </a:pathLst>
            </a:custGeom>
            <a:gradFill>
              <a:gsLst>
                <a:gs pos="0">
                  <a:srgbClr val="FFC000"/>
                </a:gs>
                <a:gs pos="92000">
                  <a:srgbClr val="FF0000"/>
                </a:gs>
                <a:gs pos="100000">
                  <a:srgbClr val="FF0000"/>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8" name="Google Shape;2508;p31"/>
          <p:cNvGrpSpPr/>
          <p:nvPr/>
        </p:nvGrpSpPr>
        <p:grpSpPr>
          <a:xfrm rot="740620">
            <a:off x="3871128" y="-130287"/>
            <a:ext cx="2395650" cy="1271357"/>
            <a:chOff x="61262" y="98177"/>
            <a:chExt cx="3921364" cy="2081044"/>
          </a:xfrm>
        </p:grpSpPr>
        <p:sp>
          <p:nvSpPr>
            <p:cNvPr id="2509" name="Google Shape;2509;p31"/>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0" name="Google Shape;2510;p31"/>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1" name="Google Shape;2511;p31"/>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2" name="Google Shape;2512;p31"/>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Google Shape;2513;p31"/>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4" name="Google Shape;2514;p31"/>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5" name="Google Shape;2515;p31"/>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31"/>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31"/>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8" name="Google Shape;2518;p31"/>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31"/>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0" name="Google Shape;2520;p31"/>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31"/>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2" name="Google Shape;2522;p31"/>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31"/>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31"/>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31"/>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9" name="Shape 2529"/>
        <p:cNvGrpSpPr/>
        <p:nvPr/>
      </p:nvGrpSpPr>
      <p:grpSpPr>
        <a:xfrm>
          <a:off x="0" y="0"/>
          <a:ext cx="0" cy="0"/>
          <a:chOff x="0" y="0"/>
          <a:chExt cx="0" cy="0"/>
        </a:xfrm>
      </p:grpSpPr>
      <p:sp>
        <p:nvSpPr>
          <p:cNvPr id="2530" name="Google Shape;2530;p32"/>
          <p:cNvSpPr/>
          <p:nvPr/>
        </p:nvSpPr>
        <p:spPr>
          <a:xfrm rot="10800000">
            <a:off x="1722" y="4622164"/>
            <a:ext cx="3736682" cy="2232986"/>
          </a:xfrm>
          <a:custGeom>
            <a:rect b="b" l="l" r="r" t="t"/>
            <a:pathLst>
              <a:path extrusionOk="0" h="2791232" w="7866698">
                <a:moveTo>
                  <a:pt x="0" y="0"/>
                </a:moveTo>
                <a:cubicBezTo>
                  <a:pt x="0" y="0"/>
                  <a:pt x="185620" y="876979"/>
                  <a:pt x="3585224" y="716158"/>
                </a:cubicBezTo>
                <a:cubicBezTo>
                  <a:pt x="6984828" y="555337"/>
                  <a:pt x="5374959" y="1906906"/>
                  <a:pt x="6109050" y="2549272"/>
                </a:cubicBezTo>
                <a:cubicBezTo>
                  <a:pt x="6843141" y="3191638"/>
                  <a:pt x="7866698" y="2351723"/>
                  <a:pt x="7866698" y="2351723"/>
                </a:cubicBezTo>
                <a:lnTo>
                  <a:pt x="7866698" y="0"/>
                </a:lnTo>
                <a:lnTo>
                  <a:pt x="0" y="0"/>
                </a:lnTo>
                <a:close/>
              </a:path>
            </a:pathLst>
          </a:custGeom>
          <a:solidFill>
            <a:srgbClr val="292EF9">
              <a:alpha val="180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1" name="Google Shape;2531;p32"/>
          <p:cNvSpPr/>
          <p:nvPr/>
        </p:nvSpPr>
        <p:spPr>
          <a:xfrm flipH="1" rot="10800000">
            <a:off x="26002" y="-4951"/>
            <a:ext cx="4398070" cy="3579329"/>
          </a:xfrm>
          <a:custGeom>
            <a:rect b="b" l="l" r="r" t="t"/>
            <a:pathLst>
              <a:path extrusionOk="0" h="5659018" w="3442716">
                <a:moveTo>
                  <a:pt x="2768903" y="5083264"/>
                </a:moveTo>
                <a:cubicBezTo>
                  <a:pt x="2521253" y="4482617"/>
                  <a:pt x="2560026" y="4018788"/>
                  <a:pt x="2176838" y="3786754"/>
                </a:cubicBezTo>
                <a:cubicBezTo>
                  <a:pt x="1793650" y="3554720"/>
                  <a:pt x="672289" y="3967913"/>
                  <a:pt x="469773" y="3691058"/>
                </a:cubicBezTo>
                <a:cubicBezTo>
                  <a:pt x="267257" y="3414203"/>
                  <a:pt x="870490" y="2971444"/>
                  <a:pt x="961740" y="2125624"/>
                </a:cubicBezTo>
                <a:cubicBezTo>
                  <a:pt x="1071372" y="1107973"/>
                  <a:pt x="403098" y="-41790"/>
                  <a:pt x="12573" y="1168"/>
                </a:cubicBezTo>
                <a:cubicBezTo>
                  <a:pt x="8382" y="1644"/>
                  <a:pt x="4191" y="2311"/>
                  <a:pt x="0" y="3073"/>
                </a:cubicBezTo>
                <a:lnTo>
                  <a:pt x="0" y="5642540"/>
                </a:lnTo>
                <a:lnTo>
                  <a:pt x="12573" y="5657113"/>
                </a:lnTo>
                <a:lnTo>
                  <a:pt x="14288" y="5659018"/>
                </a:lnTo>
                <a:lnTo>
                  <a:pt x="3442716" y="5659018"/>
                </a:lnTo>
                <a:cubicBezTo>
                  <a:pt x="3290697" y="5486902"/>
                  <a:pt x="2849961" y="5279860"/>
                  <a:pt x="2768903" y="5083264"/>
                </a:cubicBezTo>
                <a:close/>
              </a:path>
            </a:pathLst>
          </a:custGeom>
          <a:gradFill>
            <a:gsLst>
              <a:gs pos="0">
                <a:srgbClr val="00339A"/>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32"/>
          <p:cNvSpPr/>
          <p:nvPr/>
        </p:nvSpPr>
        <p:spPr>
          <a:xfrm rot="10800000">
            <a:off x="8169675" y="-18"/>
            <a:ext cx="4022325" cy="1122968"/>
          </a:xfrm>
          <a:custGeom>
            <a:rect b="b" l="l" r="r" t="t"/>
            <a:pathLst>
              <a:path extrusionOk="0" h="628234" w="2586704">
                <a:moveTo>
                  <a:pt x="2586706" y="628082"/>
                </a:moveTo>
                <a:cubicBezTo>
                  <a:pt x="2586706" y="627415"/>
                  <a:pt x="2586706" y="626844"/>
                  <a:pt x="2586706" y="626177"/>
                </a:cubicBezTo>
                <a:cubicBezTo>
                  <a:pt x="2568513" y="270608"/>
                  <a:pt x="1610870" y="-140395"/>
                  <a:pt x="842392" y="46581"/>
                </a:cubicBezTo>
                <a:cubicBezTo>
                  <a:pt x="437199" y="145260"/>
                  <a:pt x="203360" y="381289"/>
                  <a:pt x="1" y="627606"/>
                </a:cubicBezTo>
                <a:close/>
              </a:path>
            </a:pathLst>
          </a:custGeom>
          <a:gradFill>
            <a:gsLst>
              <a:gs pos="0">
                <a:srgbClr val="00339A"/>
              </a:gs>
              <a:gs pos="100000">
                <a:srgbClr val="7030A0">
                  <a:alpha val="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3" name="Google Shape;2533;p32"/>
          <p:cNvSpPr/>
          <p:nvPr/>
        </p:nvSpPr>
        <p:spPr>
          <a:xfrm>
            <a:off x="9588658" y="2322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4" name="Google Shape;2534;p32"/>
          <p:cNvSpPr/>
          <p:nvPr/>
        </p:nvSpPr>
        <p:spPr>
          <a:xfrm rot="-4065260">
            <a:off x="2981174" y="732000"/>
            <a:ext cx="215543" cy="207743"/>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5" name="Google Shape;2535;p32"/>
          <p:cNvSpPr/>
          <p:nvPr/>
        </p:nvSpPr>
        <p:spPr>
          <a:xfrm rot="-4065260">
            <a:off x="7687613" y="354138"/>
            <a:ext cx="215543" cy="207743"/>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6" name="Google Shape;2536;p32"/>
          <p:cNvSpPr/>
          <p:nvPr/>
        </p:nvSpPr>
        <p:spPr>
          <a:xfrm>
            <a:off x="147125" y="36114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7" name="Google Shape;2537;p32"/>
          <p:cNvSpPr/>
          <p:nvPr/>
        </p:nvSpPr>
        <p:spPr>
          <a:xfrm>
            <a:off x="4778979" y="42980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32"/>
          <p:cNvSpPr/>
          <p:nvPr/>
        </p:nvSpPr>
        <p:spPr>
          <a:xfrm>
            <a:off x="10078527" y="56658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2539" name="Google Shape;2539;p32"/>
          <p:cNvGrpSpPr/>
          <p:nvPr/>
        </p:nvGrpSpPr>
        <p:grpSpPr>
          <a:xfrm rot="2402849">
            <a:off x="255659" y="-2148"/>
            <a:ext cx="1556128" cy="1953041"/>
            <a:chOff x="793674" y="5105012"/>
            <a:chExt cx="1375718" cy="1812346"/>
          </a:xfrm>
        </p:grpSpPr>
        <p:sp>
          <p:nvSpPr>
            <p:cNvPr id="2540" name="Google Shape;2540;p32"/>
            <p:cNvSpPr/>
            <p:nvPr/>
          </p:nvSpPr>
          <p:spPr>
            <a:xfrm>
              <a:off x="793674" y="6434820"/>
              <a:ext cx="180837" cy="180837"/>
            </a:xfrm>
            <a:custGeom>
              <a:rect b="b" l="l" r="r" t="t"/>
              <a:pathLst>
                <a:path extrusionOk="0" h="180837" w="180837">
                  <a:moveTo>
                    <a:pt x="180837" y="90419"/>
                  </a:moveTo>
                  <a:cubicBezTo>
                    <a:pt x="180837" y="140355"/>
                    <a:pt x="140355" y="180837"/>
                    <a:pt x="90419" y="180837"/>
                  </a:cubicBezTo>
                  <a:cubicBezTo>
                    <a:pt x="40482" y="180837"/>
                    <a:pt x="0" y="140355"/>
                    <a:pt x="0" y="90419"/>
                  </a:cubicBezTo>
                  <a:cubicBezTo>
                    <a:pt x="0" y="40482"/>
                    <a:pt x="40482" y="0"/>
                    <a:pt x="90419" y="0"/>
                  </a:cubicBezTo>
                  <a:cubicBezTo>
                    <a:pt x="140355" y="0"/>
                    <a:pt x="180837" y="40482"/>
                    <a:pt x="180837" y="90419"/>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1" name="Google Shape;2541;p32"/>
            <p:cNvSpPr/>
            <p:nvPr/>
          </p:nvSpPr>
          <p:spPr>
            <a:xfrm>
              <a:off x="1145443" y="6852056"/>
              <a:ext cx="65302" cy="65302"/>
            </a:xfrm>
            <a:custGeom>
              <a:rect b="b" l="l" r="r" t="t"/>
              <a:pathLst>
                <a:path extrusionOk="0" h="65302" w="65302">
                  <a:moveTo>
                    <a:pt x="65302" y="32651"/>
                  </a:moveTo>
                  <a:cubicBezTo>
                    <a:pt x="65302" y="50684"/>
                    <a:pt x="50684" y="65302"/>
                    <a:pt x="32651" y="65302"/>
                  </a:cubicBezTo>
                  <a:cubicBezTo>
                    <a:pt x="14618" y="65302"/>
                    <a:pt x="0" y="50684"/>
                    <a:pt x="0" y="32651"/>
                  </a:cubicBezTo>
                  <a:cubicBezTo>
                    <a:pt x="0" y="14618"/>
                    <a:pt x="14618" y="0"/>
                    <a:pt x="32651" y="0"/>
                  </a:cubicBezTo>
                  <a:cubicBezTo>
                    <a:pt x="50684" y="0"/>
                    <a:pt x="65302" y="14618"/>
                    <a:pt x="65302" y="32651"/>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2" name="Google Shape;2542;p32"/>
            <p:cNvSpPr/>
            <p:nvPr/>
          </p:nvSpPr>
          <p:spPr>
            <a:xfrm>
              <a:off x="2104090" y="5498477"/>
              <a:ext cx="65302" cy="65302"/>
            </a:xfrm>
            <a:custGeom>
              <a:rect b="b" l="l" r="r" t="t"/>
              <a:pathLst>
                <a:path extrusionOk="0" h="65302" w="65302">
                  <a:moveTo>
                    <a:pt x="65302" y="32651"/>
                  </a:moveTo>
                  <a:cubicBezTo>
                    <a:pt x="65302" y="50684"/>
                    <a:pt x="50684" y="65302"/>
                    <a:pt x="32651" y="65302"/>
                  </a:cubicBezTo>
                  <a:cubicBezTo>
                    <a:pt x="14618" y="65302"/>
                    <a:pt x="0" y="50684"/>
                    <a:pt x="0" y="32651"/>
                  </a:cubicBezTo>
                  <a:cubicBezTo>
                    <a:pt x="0" y="14618"/>
                    <a:pt x="14618" y="0"/>
                    <a:pt x="32651" y="0"/>
                  </a:cubicBezTo>
                  <a:cubicBezTo>
                    <a:pt x="50684" y="0"/>
                    <a:pt x="65302" y="14618"/>
                    <a:pt x="65302" y="32651"/>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3" name="Google Shape;2543;p32"/>
            <p:cNvSpPr/>
            <p:nvPr/>
          </p:nvSpPr>
          <p:spPr>
            <a:xfrm>
              <a:off x="1871983" y="5105012"/>
              <a:ext cx="130604" cy="130604"/>
            </a:xfrm>
            <a:custGeom>
              <a:rect b="b" l="l" r="r" t="t"/>
              <a:pathLst>
                <a:path extrusionOk="0" h="130604" w="130604">
                  <a:moveTo>
                    <a:pt x="130605" y="65302"/>
                  </a:moveTo>
                  <a:cubicBezTo>
                    <a:pt x="130605" y="101368"/>
                    <a:pt x="101368" y="130605"/>
                    <a:pt x="65302" y="130605"/>
                  </a:cubicBezTo>
                  <a:cubicBezTo>
                    <a:pt x="29237" y="130605"/>
                    <a:pt x="0" y="101368"/>
                    <a:pt x="0" y="65302"/>
                  </a:cubicBezTo>
                  <a:cubicBezTo>
                    <a:pt x="0" y="29237"/>
                    <a:pt x="29237" y="0"/>
                    <a:pt x="65302" y="0"/>
                  </a:cubicBezTo>
                  <a:cubicBezTo>
                    <a:pt x="101368" y="0"/>
                    <a:pt x="130605" y="29237"/>
                    <a:pt x="130605" y="65302"/>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4" name="Google Shape;2544;p32"/>
            <p:cNvSpPr/>
            <p:nvPr/>
          </p:nvSpPr>
          <p:spPr>
            <a:xfrm>
              <a:off x="1442169" y="6527593"/>
              <a:ext cx="130604" cy="130604"/>
            </a:xfrm>
            <a:custGeom>
              <a:rect b="b" l="l" r="r" t="t"/>
              <a:pathLst>
                <a:path extrusionOk="0" h="130604" w="130604">
                  <a:moveTo>
                    <a:pt x="130605" y="65302"/>
                  </a:moveTo>
                  <a:cubicBezTo>
                    <a:pt x="130605" y="101368"/>
                    <a:pt x="101368" y="130605"/>
                    <a:pt x="65302" y="130605"/>
                  </a:cubicBezTo>
                  <a:cubicBezTo>
                    <a:pt x="29237" y="130605"/>
                    <a:pt x="0" y="101368"/>
                    <a:pt x="0" y="65302"/>
                  </a:cubicBezTo>
                  <a:cubicBezTo>
                    <a:pt x="0" y="29237"/>
                    <a:pt x="29237" y="0"/>
                    <a:pt x="65302" y="0"/>
                  </a:cubicBezTo>
                  <a:cubicBezTo>
                    <a:pt x="101368" y="0"/>
                    <a:pt x="130605" y="29237"/>
                    <a:pt x="130605" y="65302"/>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Planet Saturn" id="2545" name="Google Shape;2545;p32"/>
          <p:cNvGrpSpPr/>
          <p:nvPr/>
        </p:nvGrpSpPr>
        <p:grpSpPr>
          <a:xfrm rot="-4126643">
            <a:off x="517899" y="39394"/>
            <a:ext cx="1335605" cy="1335597"/>
            <a:chOff x="523099" y="5170936"/>
            <a:chExt cx="1335578" cy="1335570"/>
          </a:xfrm>
        </p:grpSpPr>
        <p:sp>
          <p:nvSpPr>
            <p:cNvPr id="2546" name="Google Shape;2546;p32"/>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7" name="Google Shape;2547;p32"/>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32"/>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32"/>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32"/>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32"/>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Mars" id="2552" name="Google Shape;2552;p32"/>
          <p:cNvGrpSpPr/>
          <p:nvPr/>
        </p:nvGrpSpPr>
        <p:grpSpPr>
          <a:xfrm>
            <a:off x="11040654" y="260502"/>
            <a:ext cx="893365" cy="893366"/>
            <a:chOff x="8697008" y="-23601"/>
            <a:chExt cx="1523993" cy="1523996"/>
          </a:xfrm>
        </p:grpSpPr>
        <p:sp>
          <p:nvSpPr>
            <p:cNvPr id="2553" name="Google Shape;2553;p32"/>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4" name="Google Shape;2554;p32"/>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5" name="Google Shape;2555;p32"/>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6" name="Google Shape;2556;p32"/>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7" name="Google Shape;2557;p32"/>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Mars" id="2558" name="Google Shape;2558;p32"/>
          <p:cNvGrpSpPr/>
          <p:nvPr/>
        </p:nvGrpSpPr>
        <p:grpSpPr>
          <a:xfrm flipH="1">
            <a:off x="11671420" y="1324897"/>
            <a:ext cx="231215" cy="112321"/>
            <a:chOff x="9419677" y="985983"/>
            <a:chExt cx="477421" cy="231924"/>
          </a:xfrm>
        </p:grpSpPr>
        <p:sp>
          <p:nvSpPr>
            <p:cNvPr id="2559" name="Google Shape;2559;p32"/>
            <p:cNvSpPr/>
            <p:nvPr/>
          </p:nvSpPr>
          <p:spPr>
            <a:xfrm>
              <a:off x="9419677" y="985983"/>
              <a:ext cx="134473" cy="134473"/>
            </a:xfrm>
            <a:custGeom>
              <a:rect b="b" l="l" r="r" t="t"/>
              <a:pathLst>
                <a:path extrusionOk="0" h="134473" w="134473">
                  <a:moveTo>
                    <a:pt x="134474" y="67237"/>
                  </a:moveTo>
                  <a:cubicBezTo>
                    <a:pt x="134474" y="104371"/>
                    <a:pt x="104371" y="134474"/>
                    <a:pt x="67237" y="134474"/>
                  </a:cubicBezTo>
                  <a:cubicBezTo>
                    <a:pt x="30103" y="134474"/>
                    <a:pt x="0" y="104371"/>
                    <a:pt x="0" y="67237"/>
                  </a:cubicBezTo>
                  <a:cubicBezTo>
                    <a:pt x="0" y="30103"/>
                    <a:pt x="30103" y="0"/>
                    <a:pt x="67237" y="0"/>
                  </a:cubicBezTo>
                  <a:cubicBezTo>
                    <a:pt x="104371" y="0"/>
                    <a:pt x="134474" y="30103"/>
                    <a:pt x="134474" y="67237"/>
                  </a:cubicBezTo>
                  <a:close/>
                </a:path>
              </a:pathLst>
            </a:custGeom>
            <a:solidFill>
              <a:srgbClr val="7373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0" name="Google Shape;2560;p32"/>
            <p:cNvSpPr/>
            <p:nvPr/>
          </p:nvSpPr>
          <p:spPr>
            <a:xfrm>
              <a:off x="9695397" y="1016206"/>
              <a:ext cx="201701" cy="201701"/>
            </a:xfrm>
            <a:custGeom>
              <a:rect b="b" l="l" r="r" t="t"/>
              <a:pathLst>
                <a:path extrusionOk="0" h="201701" w="201701">
                  <a:moveTo>
                    <a:pt x="201701" y="100851"/>
                  </a:moveTo>
                  <a:cubicBezTo>
                    <a:pt x="201701" y="156549"/>
                    <a:pt x="156549" y="201702"/>
                    <a:pt x="100850" y="201702"/>
                  </a:cubicBezTo>
                  <a:cubicBezTo>
                    <a:pt x="45152" y="201702"/>
                    <a:pt x="0" y="156549"/>
                    <a:pt x="0" y="100851"/>
                  </a:cubicBezTo>
                  <a:cubicBezTo>
                    <a:pt x="0" y="45152"/>
                    <a:pt x="45152" y="0"/>
                    <a:pt x="100850" y="0"/>
                  </a:cubicBezTo>
                  <a:cubicBezTo>
                    <a:pt x="156549" y="0"/>
                    <a:pt x="201701" y="45152"/>
                    <a:pt x="201701" y="100851"/>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61" name="Google Shape;2561;p32"/>
          <p:cNvSpPr/>
          <p:nvPr/>
        </p:nvSpPr>
        <p:spPr>
          <a:xfrm rot="6647444">
            <a:off x="10102394" y="1095503"/>
            <a:ext cx="61921" cy="61921"/>
          </a:xfrm>
          <a:custGeom>
            <a:rect b="b" l="l" r="r" t="t"/>
            <a:pathLst>
              <a:path extrusionOk="0" h="61913" w="61913">
                <a:moveTo>
                  <a:pt x="61913" y="30957"/>
                </a:moveTo>
                <a:cubicBezTo>
                  <a:pt x="61913" y="48053"/>
                  <a:pt x="48053" y="61913"/>
                  <a:pt x="30957" y="61913"/>
                </a:cubicBezTo>
                <a:cubicBezTo>
                  <a:pt x="13860" y="61913"/>
                  <a:pt x="0" y="48053"/>
                  <a:pt x="0" y="30957"/>
                </a:cubicBezTo>
                <a:cubicBezTo>
                  <a:pt x="0" y="13860"/>
                  <a:pt x="13860" y="0"/>
                  <a:pt x="30957" y="0"/>
                </a:cubicBezTo>
                <a:cubicBezTo>
                  <a:pt x="48053" y="0"/>
                  <a:pt x="61913" y="13860"/>
                  <a:pt x="61913" y="309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2" name="Google Shape;2562;p32"/>
          <p:cNvSpPr/>
          <p:nvPr/>
        </p:nvSpPr>
        <p:spPr>
          <a:xfrm rot="6647444">
            <a:off x="10715505" y="1091390"/>
            <a:ext cx="123841" cy="123841"/>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rgbClr val="505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3" name="Google Shape;2563;p32"/>
          <p:cNvSpPr/>
          <p:nvPr/>
        </p:nvSpPr>
        <p:spPr>
          <a:xfrm rot="6647444">
            <a:off x="10493232" y="774097"/>
            <a:ext cx="123841" cy="123841"/>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4" name="Google Shape;2564;p32"/>
          <p:cNvSpPr/>
          <p:nvPr/>
        </p:nvSpPr>
        <p:spPr>
          <a:xfrm flipH="1" rot="-4145092">
            <a:off x="10641174" y="364907"/>
            <a:ext cx="104060" cy="136198"/>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32"/>
          <p:cNvSpPr/>
          <p:nvPr/>
        </p:nvSpPr>
        <p:spPr>
          <a:xfrm rot="7514294">
            <a:off x="10359071" y="117253"/>
            <a:ext cx="61968" cy="61968"/>
          </a:xfrm>
          <a:custGeom>
            <a:rect b="b" l="l" r="r" t="t"/>
            <a:pathLst>
              <a:path extrusionOk="0" h="61912" w="61912">
                <a:moveTo>
                  <a:pt x="61912" y="30956"/>
                </a:moveTo>
                <a:cubicBezTo>
                  <a:pt x="61912" y="48053"/>
                  <a:pt x="48053" y="61912"/>
                  <a:pt x="30956" y="61912"/>
                </a:cubicBezTo>
                <a:cubicBezTo>
                  <a:pt x="13860" y="61912"/>
                  <a:pt x="0" y="48053"/>
                  <a:pt x="0" y="30956"/>
                </a:cubicBezTo>
                <a:cubicBezTo>
                  <a:pt x="0" y="13860"/>
                  <a:pt x="13860" y="0"/>
                  <a:pt x="30956" y="0"/>
                </a:cubicBezTo>
                <a:cubicBezTo>
                  <a:pt x="48053" y="0"/>
                  <a:pt x="61912" y="13860"/>
                  <a:pt x="61912" y="309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32"/>
          <p:cNvSpPr/>
          <p:nvPr/>
        </p:nvSpPr>
        <p:spPr>
          <a:xfrm>
            <a:off x="1807867" y="109817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7" name="Google Shape;2567;p32"/>
          <p:cNvSpPr/>
          <p:nvPr/>
        </p:nvSpPr>
        <p:spPr>
          <a:xfrm>
            <a:off x="4142180" y="59484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32"/>
          <p:cNvSpPr/>
          <p:nvPr/>
        </p:nvSpPr>
        <p:spPr>
          <a:xfrm flipH="1" rot="10800000">
            <a:off x="107375" y="1324900"/>
            <a:ext cx="4121700" cy="3046200"/>
          </a:xfrm>
          <a:prstGeom prst="snip2DiagRect">
            <a:avLst>
              <a:gd fmla="val 0" name="adj1"/>
              <a:gd fmla="val 19903"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9" name="Google Shape;2569;p32"/>
          <p:cNvSpPr txBox="1"/>
          <p:nvPr/>
        </p:nvSpPr>
        <p:spPr>
          <a:xfrm>
            <a:off x="549725" y="1324950"/>
            <a:ext cx="36474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Josefin Sans"/>
                <a:ea typeface="Josefin Sans"/>
                <a:cs typeface="Josefin Sans"/>
                <a:sym typeface="Josefin Sans"/>
              </a:rPr>
              <a:t>Random Forest</a:t>
            </a:r>
            <a:endParaRPr sz="200"/>
          </a:p>
        </p:txBody>
      </p:sp>
      <p:sp>
        <p:nvSpPr>
          <p:cNvPr id="2570" name="Google Shape;2570;p32"/>
          <p:cNvSpPr txBox="1"/>
          <p:nvPr/>
        </p:nvSpPr>
        <p:spPr>
          <a:xfrm>
            <a:off x="80400" y="1819050"/>
            <a:ext cx="3714000" cy="207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IN" sz="1900">
                <a:solidFill>
                  <a:schemeClr val="lt1"/>
                </a:solidFill>
                <a:latin typeface="Josefin Sans"/>
                <a:ea typeface="Josefin Sans"/>
                <a:cs typeface="Josefin Sans"/>
                <a:sym typeface="Josefin Sans"/>
              </a:rPr>
              <a:t>Results:</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precision    recall  f1-score   support</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star       0.92      0.95      0.94       832</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galaxy       0.96      0.93      0.94       999</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qso       0.89      0.89      0.89       169</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accuracy                                 0.94      2000</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    macro avg       0.92      0.93      0.92      2000</a:t>
            </a:r>
            <a:endParaRPr sz="10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000">
                <a:solidFill>
                  <a:schemeClr val="lt1"/>
                </a:solidFill>
                <a:latin typeface="Josefin Sans"/>
                <a:ea typeface="Josefin Sans"/>
                <a:cs typeface="Josefin Sans"/>
                <a:sym typeface="Josefin Sans"/>
              </a:rPr>
              <a:t>weighted avg       0.94      0.94      0.94      2000</a:t>
            </a:r>
            <a:endParaRPr sz="1000">
              <a:solidFill>
                <a:schemeClr val="lt1"/>
              </a:solidFill>
              <a:latin typeface="Josefin Sans"/>
              <a:ea typeface="Josefin Sans"/>
              <a:cs typeface="Josefin Sans"/>
              <a:sym typeface="Josefin Sans"/>
            </a:endParaRPr>
          </a:p>
          <a:p>
            <a:pPr indent="0" lvl="0" marL="0" marR="0" rtl="0" algn="r">
              <a:lnSpc>
                <a:spcPct val="100000"/>
              </a:lnSpc>
              <a:spcBef>
                <a:spcPts val="0"/>
              </a:spcBef>
              <a:spcAft>
                <a:spcPts val="0"/>
              </a:spcAft>
              <a:buNone/>
            </a:pPr>
            <a:r>
              <a:t/>
            </a:r>
            <a:endParaRPr sz="1000">
              <a:solidFill>
                <a:schemeClr val="lt1"/>
              </a:solidFill>
              <a:latin typeface="Josefin Sans"/>
              <a:ea typeface="Josefin Sans"/>
              <a:cs typeface="Josefin Sans"/>
              <a:sym typeface="Josefin Sans"/>
            </a:endParaRPr>
          </a:p>
        </p:txBody>
      </p:sp>
      <p:sp>
        <p:nvSpPr>
          <p:cNvPr id="2571" name="Google Shape;2571;p32"/>
          <p:cNvSpPr/>
          <p:nvPr/>
        </p:nvSpPr>
        <p:spPr>
          <a:xfrm>
            <a:off x="2833321" y="31903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2" name="Google Shape;2572;p32"/>
          <p:cNvSpPr/>
          <p:nvPr/>
        </p:nvSpPr>
        <p:spPr>
          <a:xfrm>
            <a:off x="3739531" y="42980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3" name="Google Shape;2573;p32"/>
          <p:cNvSpPr/>
          <p:nvPr/>
        </p:nvSpPr>
        <p:spPr>
          <a:xfrm rot="-588527">
            <a:off x="8971764" y="548407"/>
            <a:ext cx="154965" cy="149491"/>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4" name="Google Shape;2574;p32"/>
          <p:cNvSpPr/>
          <p:nvPr/>
        </p:nvSpPr>
        <p:spPr>
          <a:xfrm rot="-588527">
            <a:off x="5494700" y="185810"/>
            <a:ext cx="154965" cy="149491"/>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5" name="Google Shape;2575;p32"/>
          <p:cNvSpPr/>
          <p:nvPr/>
        </p:nvSpPr>
        <p:spPr>
          <a:xfrm rot="-588527">
            <a:off x="4278039" y="185757"/>
            <a:ext cx="154965" cy="149491"/>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6" name="Google Shape;2576;p32"/>
          <p:cNvSpPr/>
          <p:nvPr/>
        </p:nvSpPr>
        <p:spPr>
          <a:xfrm rot="6647444">
            <a:off x="2317032" y="316328"/>
            <a:ext cx="61921" cy="61921"/>
          </a:xfrm>
          <a:custGeom>
            <a:rect b="b" l="l" r="r" t="t"/>
            <a:pathLst>
              <a:path extrusionOk="0" h="61913" w="61913">
                <a:moveTo>
                  <a:pt x="61913" y="30957"/>
                </a:moveTo>
                <a:cubicBezTo>
                  <a:pt x="61913" y="48053"/>
                  <a:pt x="48053" y="61913"/>
                  <a:pt x="30957" y="61913"/>
                </a:cubicBezTo>
                <a:cubicBezTo>
                  <a:pt x="13860" y="61913"/>
                  <a:pt x="0" y="48053"/>
                  <a:pt x="0" y="30957"/>
                </a:cubicBezTo>
                <a:cubicBezTo>
                  <a:pt x="0" y="13860"/>
                  <a:pt x="13860" y="0"/>
                  <a:pt x="30957" y="0"/>
                </a:cubicBezTo>
                <a:cubicBezTo>
                  <a:pt x="48053" y="0"/>
                  <a:pt x="61913" y="13860"/>
                  <a:pt x="61913" y="309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Mars" id="2577" name="Google Shape;2577;p32"/>
          <p:cNvGrpSpPr/>
          <p:nvPr/>
        </p:nvGrpSpPr>
        <p:grpSpPr>
          <a:xfrm flipH="1">
            <a:off x="2427483" y="779759"/>
            <a:ext cx="231215" cy="112321"/>
            <a:chOff x="9419677" y="985983"/>
            <a:chExt cx="477421" cy="231924"/>
          </a:xfrm>
        </p:grpSpPr>
        <p:sp>
          <p:nvSpPr>
            <p:cNvPr id="2578" name="Google Shape;2578;p32"/>
            <p:cNvSpPr/>
            <p:nvPr/>
          </p:nvSpPr>
          <p:spPr>
            <a:xfrm>
              <a:off x="9419677" y="985983"/>
              <a:ext cx="134473" cy="134473"/>
            </a:xfrm>
            <a:custGeom>
              <a:rect b="b" l="l" r="r" t="t"/>
              <a:pathLst>
                <a:path extrusionOk="0" h="134473" w="134473">
                  <a:moveTo>
                    <a:pt x="134474" y="67237"/>
                  </a:moveTo>
                  <a:cubicBezTo>
                    <a:pt x="134474" y="104371"/>
                    <a:pt x="104371" y="134474"/>
                    <a:pt x="67237" y="134474"/>
                  </a:cubicBezTo>
                  <a:cubicBezTo>
                    <a:pt x="30103" y="134474"/>
                    <a:pt x="0" y="104371"/>
                    <a:pt x="0" y="67237"/>
                  </a:cubicBezTo>
                  <a:cubicBezTo>
                    <a:pt x="0" y="30103"/>
                    <a:pt x="30103" y="0"/>
                    <a:pt x="67237" y="0"/>
                  </a:cubicBezTo>
                  <a:cubicBezTo>
                    <a:pt x="104371" y="0"/>
                    <a:pt x="134474" y="30103"/>
                    <a:pt x="134474" y="67237"/>
                  </a:cubicBezTo>
                  <a:close/>
                </a:path>
              </a:pathLst>
            </a:custGeom>
            <a:solidFill>
              <a:srgbClr val="7373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32"/>
            <p:cNvSpPr/>
            <p:nvPr/>
          </p:nvSpPr>
          <p:spPr>
            <a:xfrm>
              <a:off x="9695397" y="1016206"/>
              <a:ext cx="201701" cy="201701"/>
            </a:xfrm>
            <a:custGeom>
              <a:rect b="b" l="l" r="r" t="t"/>
              <a:pathLst>
                <a:path extrusionOk="0" h="201701" w="201701">
                  <a:moveTo>
                    <a:pt x="201701" y="100851"/>
                  </a:moveTo>
                  <a:cubicBezTo>
                    <a:pt x="201701" y="156549"/>
                    <a:pt x="156549" y="201702"/>
                    <a:pt x="100850" y="201702"/>
                  </a:cubicBezTo>
                  <a:cubicBezTo>
                    <a:pt x="45152" y="201702"/>
                    <a:pt x="0" y="156549"/>
                    <a:pt x="0" y="100851"/>
                  </a:cubicBezTo>
                  <a:cubicBezTo>
                    <a:pt x="0" y="45152"/>
                    <a:pt x="45152" y="0"/>
                    <a:pt x="100850" y="0"/>
                  </a:cubicBezTo>
                  <a:cubicBezTo>
                    <a:pt x="156549" y="0"/>
                    <a:pt x="201701" y="45152"/>
                    <a:pt x="201701" y="100851"/>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0" name="Google Shape;2580;p32"/>
          <p:cNvSpPr/>
          <p:nvPr/>
        </p:nvSpPr>
        <p:spPr>
          <a:xfrm flipH="1" rot="10800000">
            <a:off x="4372800" y="423925"/>
            <a:ext cx="3285300" cy="3964500"/>
          </a:xfrm>
          <a:prstGeom prst="snip2DiagRect">
            <a:avLst>
              <a:gd fmla="val 25381" name="adj1"/>
              <a:gd fmla="val 24068"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32"/>
          <p:cNvSpPr/>
          <p:nvPr/>
        </p:nvSpPr>
        <p:spPr>
          <a:xfrm>
            <a:off x="7814075" y="1325100"/>
            <a:ext cx="4270500" cy="3046200"/>
          </a:xfrm>
          <a:prstGeom prst="snip2DiagRect">
            <a:avLst>
              <a:gd fmla="val 0" name="adj1"/>
              <a:gd fmla="val 19051"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2" name="Google Shape;2582;p32"/>
          <p:cNvSpPr txBox="1"/>
          <p:nvPr/>
        </p:nvSpPr>
        <p:spPr>
          <a:xfrm>
            <a:off x="5231700" y="410550"/>
            <a:ext cx="1728600" cy="81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lt1"/>
                </a:solidFill>
                <a:latin typeface="Josefin Sans"/>
                <a:ea typeface="Josefin Sans"/>
                <a:cs typeface="Josefin Sans"/>
                <a:sym typeface="Josefin Sans"/>
              </a:rPr>
              <a:t>SVM</a:t>
            </a:r>
            <a:endParaRPr sz="3600">
              <a:solidFill>
                <a:schemeClr val="lt1"/>
              </a:solidFill>
              <a:latin typeface="Josefin Sans"/>
              <a:ea typeface="Josefin Sans"/>
              <a:cs typeface="Josefin Sans"/>
              <a:sym typeface="Josefin Sans"/>
            </a:endParaRPr>
          </a:p>
          <a:p>
            <a:pPr indent="0" lvl="0" marL="0" marR="0" rtl="0" algn="ctr">
              <a:spcBef>
                <a:spcPts val="0"/>
              </a:spcBef>
              <a:spcAft>
                <a:spcPts val="0"/>
              </a:spcAft>
              <a:buNone/>
            </a:pPr>
            <a:r>
              <a:rPr lang="en-IN" sz="1100">
                <a:solidFill>
                  <a:schemeClr val="lt1"/>
                </a:solidFill>
                <a:latin typeface="Josefin Sans"/>
                <a:ea typeface="Josefin Sans"/>
                <a:cs typeface="Josefin Sans"/>
                <a:sym typeface="Josefin Sans"/>
              </a:rPr>
              <a:t>(Support Vector)</a:t>
            </a:r>
            <a:endParaRPr sz="1100">
              <a:solidFill>
                <a:schemeClr val="lt1"/>
              </a:solidFill>
              <a:latin typeface="Josefin Sans"/>
              <a:ea typeface="Josefin Sans"/>
              <a:cs typeface="Josefin Sans"/>
              <a:sym typeface="Josefin Sans"/>
            </a:endParaRPr>
          </a:p>
        </p:txBody>
      </p:sp>
      <p:sp>
        <p:nvSpPr>
          <p:cNvPr id="2583" name="Google Shape;2583;p32"/>
          <p:cNvSpPr txBox="1"/>
          <p:nvPr/>
        </p:nvSpPr>
        <p:spPr>
          <a:xfrm>
            <a:off x="8169674" y="1309050"/>
            <a:ext cx="3285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Josefin Sans"/>
                <a:ea typeface="Josefin Sans"/>
                <a:cs typeface="Josefin Sans"/>
                <a:sym typeface="Josefin Sans"/>
              </a:rPr>
              <a:t>Logistic Regression</a:t>
            </a:r>
            <a:endParaRPr sz="2400"/>
          </a:p>
        </p:txBody>
      </p:sp>
      <p:sp>
        <p:nvSpPr>
          <p:cNvPr id="2584" name="Google Shape;2584;p32"/>
          <p:cNvSpPr txBox="1"/>
          <p:nvPr/>
        </p:nvSpPr>
        <p:spPr>
          <a:xfrm>
            <a:off x="4424075" y="1253825"/>
            <a:ext cx="3090300" cy="2247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IN" sz="1900">
                <a:solidFill>
                  <a:schemeClr val="lt1"/>
                </a:solidFill>
                <a:latin typeface="Josefin Sans"/>
                <a:ea typeface="Josefin Sans"/>
                <a:cs typeface="Josefin Sans"/>
                <a:sym typeface="Josefin Sans"/>
              </a:rPr>
              <a:t>Results:</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precision    recall  f1-score   support</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star         0.92      0.97      0.94       832</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galaxy       0.95      0.94      0.95       999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qso        0.96      0.79      0.86       169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accuracy                              0.94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macro avg      0.94      0.90     0.92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weighted avg    0.94      0.94     0.94     2000</a:t>
            </a:r>
            <a:endParaRPr sz="1100">
              <a:solidFill>
                <a:schemeClr val="lt1"/>
              </a:solidFill>
              <a:latin typeface="Josefin Sans"/>
              <a:ea typeface="Josefin Sans"/>
              <a:cs typeface="Josefin Sans"/>
              <a:sym typeface="Josefin Sans"/>
            </a:endParaRPr>
          </a:p>
          <a:p>
            <a:pPr indent="0" lvl="0" marL="0" marR="0" rtl="0" algn="r">
              <a:spcBef>
                <a:spcPts val="0"/>
              </a:spcBef>
              <a:spcAft>
                <a:spcPts val="0"/>
              </a:spcAft>
              <a:buNone/>
            </a:pPr>
            <a:r>
              <a:t/>
            </a:r>
            <a:endParaRPr sz="1100">
              <a:solidFill>
                <a:schemeClr val="lt1"/>
              </a:solidFill>
              <a:latin typeface="Josefin Sans"/>
              <a:ea typeface="Josefin Sans"/>
              <a:cs typeface="Josefin Sans"/>
              <a:sym typeface="Josefin Sans"/>
            </a:endParaRPr>
          </a:p>
        </p:txBody>
      </p:sp>
      <p:sp>
        <p:nvSpPr>
          <p:cNvPr id="2585" name="Google Shape;2585;p32"/>
          <p:cNvSpPr txBox="1"/>
          <p:nvPr/>
        </p:nvSpPr>
        <p:spPr>
          <a:xfrm>
            <a:off x="7835300" y="1879350"/>
            <a:ext cx="3836100" cy="207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IN" sz="1900">
                <a:solidFill>
                  <a:schemeClr val="lt1"/>
                </a:solidFill>
                <a:latin typeface="Josefin Sans"/>
                <a:ea typeface="Josefin Sans"/>
                <a:cs typeface="Josefin Sans"/>
                <a:sym typeface="Josefin Sans"/>
              </a:rPr>
              <a:t>Results:</a:t>
            </a:r>
            <a:endParaRPr sz="19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precision    recall  f1-score   support</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star       </a:t>
            </a:r>
            <a:r>
              <a:rPr lang="en-IN" sz="1100">
                <a:solidFill>
                  <a:schemeClr val="lt1"/>
                </a:solidFill>
                <a:latin typeface="Josefin Sans"/>
                <a:ea typeface="Josefin Sans"/>
                <a:cs typeface="Josefin Sans"/>
                <a:sym typeface="Josefin Sans"/>
              </a:rPr>
              <a:t>  </a:t>
            </a:r>
            <a:r>
              <a:rPr lang="en-IN" sz="1100">
                <a:solidFill>
                  <a:schemeClr val="lt1"/>
                </a:solidFill>
                <a:latin typeface="Josefin Sans"/>
                <a:ea typeface="Josefin Sans"/>
                <a:cs typeface="Josefin Sans"/>
                <a:sym typeface="Josefin Sans"/>
              </a:rPr>
              <a:t>0.91      0.96      0.93       832</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galaxy       0.96      0.92      0.94       999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qso        0.93      0.90      0.92       169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accuracy                                0.94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macro avg        0.93      0.93      0.93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SzPts val="1100"/>
              <a:buNone/>
            </a:pPr>
            <a:r>
              <a:rPr lang="en-IN" sz="1100">
                <a:solidFill>
                  <a:schemeClr val="lt1"/>
                </a:solidFill>
                <a:latin typeface="Josefin Sans"/>
                <a:ea typeface="Josefin Sans"/>
                <a:cs typeface="Josefin Sans"/>
                <a:sym typeface="Josefin Sans"/>
              </a:rPr>
              <a:t>weighted avg       0.94      0.94      0.94      2000</a:t>
            </a:r>
            <a:endParaRPr sz="1100">
              <a:solidFill>
                <a:schemeClr val="lt1"/>
              </a:solidFill>
              <a:latin typeface="Josefin Sans"/>
              <a:ea typeface="Josefin Sans"/>
              <a:cs typeface="Josefin Sans"/>
              <a:sym typeface="Josefin Sans"/>
            </a:endParaRPr>
          </a:p>
        </p:txBody>
      </p:sp>
      <p:sp>
        <p:nvSpPr>
          <p:cNvPr id="2586" name="Google Shape;2586;p32"/>
          <p:cNvSpPr/>
          <p:nvPr/>
        </p:nvSpPr>
        <p:spPr>
          <a:xfrm flipH="1" rot="10800000">
            <a:off x="3739900" y="4492450"/>
            <a:ext cx="8351700" cy="2230500"/>
          </a:xfrm>
          <a:prstGeom prst="snip2DiagRect">
            <a:avLst>
              <a:gd fmla="val 15024" name="adj1"/>
              <a:gd fmla="val 19903"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7" name="Google Shape;2587;p32"/>
          <p:cNvSpPr txBox="1"/>
          <p:nvPr/>
        </p:nvSpPr>
        <p:spPr>
          <a:xfrm>
            <a:off x="535200" y="4464950"/>
            <a:ext cx="11121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lt1"/>
                </a:solidFill>
                <a:latin typeface="Josefin Sans"/>
                <a:ea typeface="Josefin Sans"/>
                <a:cs typeface="Josefin Sans"/>
                <a:sym typeface="Josefin Sans"/>
              </a:rPr>
              <a:t>Gradient Boosting</a:t>
            </a:r>
            <a:endParaRPr/>
          </a:p>
        </p:txBody>
      </p:sp>
      <p:sp>
        <p:nvSpPr>
          <p:cNvPr id="2588" name="Google Shape;2588;p32"/>
          <p:cNvSpPr txBox="1"/>
          <p:nvPr/>
        </p:nvSpPr>
        <p:spPr>
          <a:xfrm>
            <a:off x="8281200" y="4530000"/>
            <a:ext cx="3390000" cy="2247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IN" sz="1900">
                <a:solidFill>
                  <a:schemeClr val="lt1"/>
                </a:solidFill>
                <a:latin typeface="Josefin Sans"/>
                <a:ea typeface="Josefin Sans"/>
                <a:cs typeface="Josefin Sans"/>
                <a:sym typeface="Josefin Sans"/>
              </a:rPr>
              <a:t>Results:</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SzPts val="1100"/>
              <a:buNone/>
            </a:pPr>
            <a:r>
              <a:rPr lang="en-IN" sz="1100">
                <a:solidFill>
                  <a:schemeClr val="lt1"/>
                </a:solidFill>
                <a:latin typeface="Josefin Sans"/>
                <a:ea typeface="Josefin Sans"/>
                <a:cs typeface="Josefin Sans"/>
                <a:sym typeface="Josefin Sans"/>
              </a:rPr>
              <a:t>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precision    recall  f1-score   support</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star       0.84      0.90      0.87       832</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galaxy       0.92      0.87      0.89       999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qso       0.90      0.85      0.87       169</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accuracy                           0.88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   macro avg       0.89      0.87      0.88      2000</a:t>
            </a:r>
            <a:endParaRPr sz="1100">
              <a:solidFill>
                <a:schemeClr val="lt1"/>
              </a:solidFill>
              <a:latin typeface="Josefin Sans"/>
              <a:ea typeface="Josefin Sans"/>
              <a:cs typeface="Josefin Sans"/>
              <a:sym typeface="Josefin Sans"/>
            </a:endParaRPr>
          </a:p>
          <a:p>
            <a:pPr indent="0" lvl="0" marL="0" rtl="0" algn="r">
              <a:spcBef>
                <a:spcPts val="0"/>
              </a:spcBef>
              <a:spcAft>
                <a:spcPts val="0"/>
              </a:spcAft>
              <a:buClr>
                <a:schemeClr val="dk1"/>
              </a:buClr>
              <a:buSzPts val="1100"/>
              <a:buFont typeface="Arial"/>
              <a:buNone/>
            </a:pPr>
            <a:r>
              <a:rPr lang="en-IN" sz="1100">
                <a:solidFill>
                  <a:schemeClr val="lt1"/>
                </a:solidFill>
                <a:latin typeface="Josefin Sans"/>
                <a:ea typeface="Josefin Sans"/>
                <a:cs typeface="Josefin Sans"/>
                <a:sym typeface="Josefin Sans"/>
              </a:rPr>
              <a:t>weighted avg       0.88      0.88      0.88      2000</a:t>
            </a:r>
            <a:endParaRPr sz="1100">
              <a:solidFill>
                <a:schemeClr val="lt1"/>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sz="1100">
              <a:solidFill>
                <a:schemeClr val="lt1"/>
              </a:solidFill>
              <a:latin typeface="Josefin Sans"/>
              <a:ea typeface="Josefin Sans"/>
              <a:cs typeface="Josefin Sans"/>
              <a:sym typeface="Josefin Sans"/>
            </a:endParaRPr>
          </a:p>
        </p:txBody>
      </p:sp>
      <p:pic>
        <p:nvPicPr>
          <p:cNvPr descr="a rainbow colored background with a rainbow of colors (Provided by Tenor)" id="2589" name="Google Shape;2589;p32"/>
          <p:cNvPicPr preferRelativeResize="0"/>
          <p:nvPr/>
        </p:nvPicPr>
        <p:blipFill>
          <a:blip r:embed="rId3">
            <a:alphaModFix/>
          </a:blip>
          <a:stretch>
            <a:fillRect/>
          </a:stretch>
        </p:blipFill>
        <p:spPr>
          <a:xfrm>
            <a:off x="4090600" y="5238975"/>
            <a:ext cx="3849674" cy="66675"/>
          </a:xfrm>
          <a:prstGeom prst="rect">
            <a:avLst/>
          </a:prstGeom>
          <a:noFill/>
          <a:ln>
            <a:noFill/>
          </a:ln>
        </p:spPr>
      </p:pic>
      <p:pic>
        <p:nvPicPr>
          <p:cNvPr descr="a colorful rubik 's cube with red , blue , yellow , orange and green squares . (Provided by Tenor)" id="2590" name="Google Shape;2590;p32"/>
          <p:cNvPicPr preferRelativeResize="0"/>
          <p:nvPr/>
        </p:nvPicPr>
        <p:blipFill>
          <a:blip r:embed="rId4">
            <a:alphaModFix/>
          </a:blip>
          <a:stretch>
            <a:fillRect/>
          </a:stretch>
        </p:blipFill>
        <p:spPr>
          <a:xfrm>
            <a:off x="4090600" y="5555375"/>
            <a:ext cx="1024176" cy="1024176"/>
          </a:xfrm>
          <a:prstGeom prst="rect">
            <a:avLst/>
          </a:prstGeom>
          <a:noFill/>
          <a:ln>
            <a:noFill/>
          </a:ln>
        </p:spPr>
      </p:pic>
      <p:pic>
        <p:nvPicPr>
          <p:cNvPr descr="a colorful rubik 's cube with red , blue , yellow , orange and green squares . (Provided by Tenor)" id="2591" name="Google Shape;2591;p32"/>
          <p:cNvPicPr preferRelativeResize="0"/>
          <p:nvPr/>
        </p:nvPicPr>
        <p:blipFill>
          <a:blip r:embed="rId4">
            <a:alphaModFix/>
          </a:blip>
          <a:stretch>
            <a:fillRect/>
          </a:stretch>
        </p:blipFill>
        <p:spPr>
          <a:xfrm>
            <a:off x="5503350" y="5555375"/>
            <a:ext cx="1024176" cy="1024176"/>
          </a:xfrm>
          <a:prstGeom prst="rect">
            <a:avLst/>
          </a:prstGeom>
          <a:noFill/>
          <a:ln>
            <a:noFill/>
          </a:ln>
        </p:spPr>
      </p:pic>
      <p:pic>
        <p:nvPicPr>
          <p:cNvPr descr="a colorful rubik 's cube with red , blue , yellow , orange and green squares . (Provided by Tenor)" id="2592" name="Google Shape;2592;p32"/>
          <p:cNvPicPr preferRelativeResize="0"/>
          <p:nvPr/>
        </p:nvPicPr>
        <p:blipFill>
          <a:blip r:embed="rId4">
            <a:alphaModFix/>
          </a:blip>
          <a:stretch>
            <a:fillRect/>
          </a:stretch>
        </p:blipFill>
        <p:spPr>
          <a:xfrm>
            <a:off x="6916100" y="5555375"/>
            <a:ext cx="1024176" cy="1024176"/>
          </a:xfrm>
          <a:prstGeom prst="rect">
            <a:avLst/>
          </a:prstGeom>
          <a:noFill/>
          <a:ln>
            <a:noFill/>
          </a:ln>
        </p:spPr>
      </p:pic>
      <p:sp>
        <p:nvSpPr>
          <p:cNvPr descr="Telescope outline" id="2593" name="Google Shape;2593;p32"/>
          <p:cNvSpPr/>
          <p:nvPr/>
        </p:nvSpPr>
        <p:spPr>
          <a:xfrm>
            <a:off x="92842" y="4807134"/>
            <a:ext cx="1955647" cy="2046356"/>
          </a:xfrm>
          <a:custGeom>
            <a:rect b="b" l="l" r="r" t="t"/>
            <a:pathLst>
              <a:path extrusionOk="0" h="726947" w="729719">
                <a:moveTo>
                  <a:pt x="373218" y="268700"/>
                </a:moveTo>
                <a:lnTo>
                  <a:pt x="519694" y="212131"/>
                </a:lnTo>
                <a:lnTo>
                  <a:pt x="525313" y="225895"/>
                </a:lnTo>
                <a:lnTo>
                  <a:pt x="729720" y="146961"/>
                </a:lnTo>
                <a:lnTo>
                  <a:pt x="669808" y="0"/>
                </a:lnTo>
                <a:lnTo>
                  <a:pt x="468468" y="86439"/>
                </a:lnTo>
                <a:lnTo>
                  <a:pt x="474078" y="100203"/>
                </a:lnTo>
                <a:lnTo>
                  <a:pt x="97660" y="261823"/>
                </a:lnTo>
                <a:lnTo>
                  <a:pt x="105089" y="280054"/>
                </a:lnTo>
                <a:lnTo>
                  <a:pt x="0" y="325155"/>
                </a:lnTo>
                <a:lnTo>
                  <a:pt x="23441" y="382657"/>
                </a:lnTo>
                <a:lnTo>
                  <a:pt x="130121" y="341462"/>
                </a:lnTo>
                <a:lnTo>
                  <a:pt x="137560" y="359702"/>
                </a:lnTo>
                <a:lnTo>
                  <a:pt x="330356" y="285255"/>
                </a:lnTo>
                <a:lnTo>
                  <a:pt x="165573" y="675618"/>
                </a:lnTo>
                <a:cubicBezTo>
                  <a:pt x="163425" y="680420"/>
                  <a:pt x="165577" y="686053"/>
                  <a:pt x="170379" y="688201"/>
                </a:cubicBezTo>
                <a:cubicBezTo>
                  <a:pt x="175181" y="690349"/>
                  <a:pt x="180815" y="688197"/>
                  <a:pt x="182963" y="683396"/>
                </a:cubicBezTo>
                <a:cubicBezTo>
                  <a:pt x="183017" y="683274"/>
                  <a:pt x="183069" y="683152"/>
                  <a:pt x="183118" y="683028"/>
                </a:cubicBezTo>
                <a:lnTo>
                  <a:pt x="269167" y="479193"/>
                </a:lnTo>
                <a:cubicBezTo>
                  <a:pt x="269319" y="479193"/>
                  <a:pt x="269443" y="479279"/>
                  <a:pt x="269596" y="479279"/>
                </a:cubicBezTo>
                <a:lnTo>
                  <a:pt x="345796" y="479279"/>
                </a:lnTo>
                <a:lnTo>
                  <a:pt x="345796" y="717423"/>
                </a:lnTo>
                <a:cubicBezTo>
                  <a:pt x="345796" y="722684"/>
                  <a:pt x="350060" y="726948"/>
                  <a:pt x="355321" y="726948"/>
                </a:cubicBezTo>
                <a:cubicBezTo>
                  <a:pt x="360581" y="726948"/>
                  <a:pt x="364846" y="722684"/>
                  <a:pt x="364846" y="717423"/>
                </a:cubicBezTo>
                <a:lnTo>
                  <a:pt x="364846" y="479298"/>
                </a:lnTo>
                <a:lnTo>
                  <a:pt x="441046" y="479298"/>
                </a:lnTo>
                <a:cubicBezTo>
                  <a:pt x="441198" y="479298"/>
                  <a:pt x="441322" y="479222"/>
                  <a:pt x="441474" y="479212"/>
                </a:cubicBezTo>
                <a:lnTo>
                  <a:pt x="527523" y="683047"/>
                </a:lnTo>
                <a:cubicBezTo>
                  <a:pt x="529468" y="687936"/>
                  <a:pt x="535007" y="690321"/>
                  <a:pt x="539895" y="688376"/>
                </a:cubicBezTo>
                <a:cubicBezTo>
                  <a:pt x="544782" y="686431"/>
                  <a:pt x="547168" y="680892"/>
                  <a:pt x="545223" y="676005"/>
                </a:cubicBezTo>
                <a:cubicBezTo>
                  <a:pt x="545174" y="675881"/>
                  <a:pt x="545122" y="675758"/>
                  <a:pt x="545068" y="675637"/>
                </a:cubicBezTo>
                <a:close/>
                <a:moveTo>
                  <a:pt x="659492" y="25146"/>
                </a:moveTo>
                <a:lnTo>
                  <a:pt x="704745" y="136198"/>
                </a:lnTo>
                <a:lnTo>
                  <a:pt x="535896" y="201397"/>
                </a:lnTo>
                <a:lnTo>
                  <a:pt x="514531" y="149009"/>
                </a:lnTo>
                <a:lnTo>
                  <a:pt x="493176" y="96622"/>
                </a:lnTo>
                <a:close/>
                <a:moveTo>
                  <a:pt x="34061" y="358150"/>
                </a:moveTo>
                <a:lnTo>
                  <a:pt x="24746" y="335290"/>
                </a:lnTo>
                <a:lnTo>
                  <a:pt x="112281" y="297713"/>
                </a:lnTo>
                <a:lnTo>
                  <a:pt x="117605" y="310772"/>
                </a:lnTo>
                <a:lnTo>
                  <a:pt x="122930" y="323840"/>
                </a:lnTo>
                <a:close/>
                <a:moveTo>
                  <a:pt x="147895" y="334604"/>
                </a:moveTo>
                <a:lnTo>
                  <a:pt x="147895" y="334604"/>
                </a:lnTo>
                <a:lnTo>
                  <a:pt x="122596" y="272529"/>
                </a:lnTo>
                <a:lnTo>
                  <a:pt x="122596" y="272529"/>
                </a:lnTo>
                <a:lnTo>
                  <a:pt x="122358" y="271939"/>
                </a:lnTo>
                <a:lnTo>
                  <a:pt x="481260" y="117843"/>
                </a:lnTo>
                <a:lnTo>
                  <a:pt x="496881" y="156172"/>
                </a:lnTo>
                <a:lnTo>
                  <a:pt x="512502" y="194501"/>
                </a:lnTo>
                <a:lnTo>
                  <a:pt x="148142" y="335204"/>
                </a:lnTo>
                <a:close/>
                <a:moveTo>
                  <a:pt x="345758" y="460248"/>
                </a:moveTo>
                <a:lnTo>
                  <a:pt x="277178" y="460248"/>
                </a:lnTo>
                <a:lnTo>
                  <a:pt x="345615" y="298171"/>
                </a:lnTo>
                <a:cubicBezTo>
                  <a:pt x="345710" y="297932"/>
                  <a:pt x="345796" y="297942"/>
                  <a:pt x="345796" y="298171"/>
                </a:cubicBezTo>
                <a:close/>
                <a:moveTo>
                  <a:pt x="364808" y="460248"/>
                </a:moveTo>
                <a:lnTo>
                  <a:pt x="364808" y="298209"/>
                </a:lnTo>
                <a:cubicBezTo>
                  <a:pt x="364808" y="297942"/>
                  <a:pt x="364893" y="297932"/>
                  <a:pt x="364989" y="298209"/>
                </a:cubicBezTo>
                <a:lnTo>
                  <a:pt x="433388" y="460248"/>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94" name="Google Shape;2594;p32"/>
          <p:cNvGrpSpPr/>
          <p:nvPr/>
        </p:nvGrpSpPr>
        <p:grpSpPr>
          <a:xfrm>
            <a:off x="104013" y="4456659"/>
            <a:ext cx="3469970" cy="1717370"/>
            <a:chOff x="104013" y="4456659"/>
            <a:chExt cx="3469970" cy="1717370"/>
          </a:xfrm>
        </p:grpSpPr>
        <p:sp>
          <p:nvSpPr>
            <p:cNvPr id="2595" name="Google Shape;2595;p32"/>
            <p:cNvSpPr/>
            <p:nvPr/>
          </p:nvSpPr>
          <p:spPr>
            <a:xfrm flipH="1">
              <a:off x="104013" y="48180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6" name="Google Shape;2596;p32"/>
            <p:cNvSpPr/>
            <p:nvPr/>
          </p:nvSpPr>
          <p:spPr>
            <a:xfrm rot="10800000">
              <a:off x="682595" y="46865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7" name="Google Shape;2597;p32"/>
            <p:cNvSpPr/>
            <p:nvPr/>
          </p:nvSpPr>
          <p:spPr>
            <a:xfrm flipH="1">
              <a:off x="340430" y="52305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32"/>
            <p:cNvSpPr/>
            <p:nvPr/>
          </p:nvSpPr>
          <p:spPr>
            <a:xfrm>
              <a:off x="292518" y="453755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9" name="Google Shape;2599;p32"/>
            <p:cNvSpPr/>
            <p:nvPr/>
          </p:nvSpPr>
          <p:spPr>
            <a:xfrm flipH="1">
              <a:off x="104630" y="460005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32"/>
            <p:cNvSpPr/>
            <p:nvPr/>
          </p:nvSpPr>
          <p:spPr>
            <a:xfrm rot="27723">
              <a:off x="1101455" y="445710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1" name="Google Shape;2601;p32"/>
            <p:cNvSpPr/>
            <p:nvPr/>
          </p:nvSpPr>
          <p:spPr>
            <a:xfrm rot="10800000">
              <a:off x="1758967" y="47276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32"/>
            <p:cNvSpPr/>
            <p:nvPr/>
          </p:nvSpPr>
          <p:spPr>
            <a:xfrm>
              <a:off x="1222720" y="477227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32"/>
            <p:cNvSpPr/>
            <p:nvPr/>
          </p:nvSpPr>
          <p:spPr>
            <a:xfrm flipH="1">
              <a:off x="452265" y="48610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4" name="Google Shape;2604;p32"/>
            <p:cNvSpPr/>
            <p:nvPr/>
          </p:nvSpPr>
          <p:spPr>
            <a:xfrm flipH="1" rot="5400000">
              <a:off x="3166835" y="4473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5" name="Google Shape;2605;p32"/>
            <p:cNvSpPr/>
            <p:nvPr/>
          </p:nvSpPr>
          <p:spPr>
            <a:xfrm rot="-5400000">
              <a:off x="3297642" y="50511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6" name="Google Shape;2606;p32"/>
            <p:cNvSpPr/>
            <p:nvPr/>
          </p:nvSpPr>
          <p:spPr>
            <a:xfrm flipH="1" rot="5400000">
              <a:off x="2754327" y="470976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32"/>
            <p:cNvSpPr/>
            <p:nvPr/>
          </p:nvSpPr>
          <p:spPr>
            <a:xfrm rot="5400000">
              <a:off x="3437422" y="466096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32"/>
            <p:cNvSpPr/>
            <p:nvPr/>
          </p:nvSpPr>
          <p:spPr>
            <a:xfrm flipH="1" rot="5400000">
              <a:off x="3384776" y="447396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32"/>
            <p:cNvSpPr/>
            <p:nvPr/>
          </p:nvSpPr>
          <p:spPr>
            <a:xfrm rot="5427723">
              <a:off x="3474081" y="54829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32"/>
            <p:cNvSpPr/>
            <p:nvPr/>
          </p:nvSpPr>
          <p:spPr>
            <a:xfrm rot="-5400000">
              <a:off x="3256485" y="612755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1" name="Google Shape;2611;p32"/>
            <p:cNvSpPr/>
            <p:nvPr/>
          </p:nvSpPr>
          <p:spPr>
            <a:xfrm rot="5400000">
              <a:off x="3212560" y="55920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2" name="Google Shape;2612;p32"/>
            <p:cNvSpPr/>
            <p:nvPr/>
          </p:nvSpPr>
          <p:spPr>
            <a:xfrm flipH="1" rot="5400000">
              <a:off x="3123795" y="48215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3" name="Google Shape;2613;p32"/>
            <p:cNvSpPr/>
            <p:nvPr/>
          </p:nvSpPr>
          <p:spPr>
            <a:xfrm flipH="1" rot="3704745">
              <a:off x="2009717" y="4636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32"/>
            <p:cNvSpPr/>
            <p:nvPr/>
          </p:nvSpPr>
          <p:spPr>
            <a:xfrm rot="-7095255">
              <a:off x="2399052" y="50830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32"/>
            <p:cNvSpPr/>
            <p:nvPr/>
          </p:nvSpPr>
          <p:spPr>
            <a:xfrm flipH="1" rot="3697857">
              <a:off x="843991" y="49637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6" name="Google Shape;2616;p32"/>
            <p:cNvSpPr/>
            <p:nvPr/>
          </p:nvSpPr>
          <p:spPr>
            <a:xfrm rot="3698462">
              <a:off x="2338914" y="4670464"/>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7" name="Google Shape;2617;p32"/>
            <p:cNvSpPr/>
            <p:nvPr/>
          </p:nvSpPr>
          <p:spPr>
            <a:xfrm flipH="1" rot="3697857">
              <a:off x="2201817" y="45335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8" name="Google Shape;2618;p32"/>
            <p:cNvSpPr/>
            <p:nvPr/>
          </p:nvSpPr>
          <p:spPr>
            <a:xfrm rot="3727604">
              <a:off x="2764613" y="53615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9" name="Google Shape;2619;p32"/>
            <p:cNvSpPr/>
            <p:nvPr/>
          </p:nvSpPr>
          <p:spPr>
            <a:xfrm rot="-7095255">
              <a:off x="2872881" y="60503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0" name="Google Shape;2620;p32"/>
            <p:cNvSpPr/>
            <p:nvPr/>
          </p:nvSpPr>
          <p:spPr>
            <a:xfrm rot="3697857">
              <a:off x="2580125" y="55997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1" name="Google Shape;2621;p32"/>
            <p:cNvSpPr/>
            <p:nvPr/>
          </p:nvSpPr>
          <p:spPr>
            <a:xfrm flipH="1" rot="3704745">
              <a:off x="2136846" y="4963316"/>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15"/>
          <p:cNvSpPr/>
          <p:nvPr/>
        </p:nvSpPr>
        <p:spPr>
          <a:xfrm>
            <a:off x="699827" y="1767864"/>
            <a:ext cx="202357" cy="194310"/>
          </a:xfrm>
          <a:prstGeom prst="star4">
            <a:avLst>
              <a:gd fmla="val 433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157" name="Google Shape;157;p15"/>
          <p:cNvSpPr/>
          <p:nvPr/>
        </p:nvSpPr>
        <p:spPr>
          <a:xfrm rot="1774069">
            <a:off x="813451" y="3991585"/>
            <a:ext cx="170645" cy="148603"/>
          </a:xfrm>
          <a:prstGeom prst="star4">
            <a:avLst>
              <a:gd fmla="val 378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5"/>
          <p:cNvSpPr/>
          <p:nvPr/>
        </p:nvSpPr>
        <p:spPr>
          <a:xfrm rot="1774069">
            <a:off x="612585" y="5844376"/>
            <a:ext cx="73260" cy="76007"/>
          </a:xfrm>
          <a:prstGeom prst="star4">
            <a:avLst>
              <a:gd fmla="val 198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9" name="Google Shape;159;p15"/>
          <p:cNvGrpSpPr/>
          <p:nvPr/>
        </p:nvGrpSpPr>
        <p:grpSpPr>
          <a:xfrm>
            <a:off x="685225" y="483233"/>
            <a:ext cx="793553" cy="1088152"/>
            <a:chOff x="-2852144" y="3354989"/>
            <a:chExt cx="793553" cy="1088152"/>
          </a:xfrm>
        </p:grpSpPr>
        <p:sp>
          <p:nvSpPr>
            <p:cNvPr id="160" name="Google Shape;160;p15"/>
            <p:cNvSpPr/>
            <p:nvPr/>
          </p:nvSpPr>
          <p:spPr>
            <a:xfrm rot="2570931">
              <a:off x="-2657396" y="3689263"/>
              <a:ext cx="31528" cy="50178"/>
            </a:xfrm>
            <a:custGeom>
              <a:rect b="b" l="l" r="r" t="t"/>
              <a:pathLst>
                <a:path extrusionOk="0" h="50178" w="31528">
                  <a:moveTo>
                    <a:pt x="19917" y="-415"/>
                  </a:moveTo>
                  <a:cubicBezTo>
                    <a:pt x="26049" y="-415"/>
                    <a:pt x="31019" y="-415"/>
                    <a:pt x="31019" y="-415"/>
                  </a:cubicBezTo>
                  <a:lnTo>
                    <a:pt x="31019" y="49763"/>
                  </a:lnTo>
                  <a:cubicBezTo>
                    <a:pt x="31019" y="49763"/>
                    <a:pt x="26049" y="49763"/>
                    <a:pt x="19917" y="49763"/>
                  </a:cubicBezTo>
                  <a:lnTo>
                    <a:pt x="10592" y="49763"/>
                  </a:lnTo>
                  <a:cubicBezTo>
                    <a:pt x="4461" y="49763"/>
                    <a:pt x="-509" y="49763"/>
                    <a:pt x="-509" y="49763"/>
                  </a:cubicBezTo>
                  <a:lnTo>
                    <a:pt x="-509" y="-415"/>
                  </a:lnTo>
                  <a:cubicBezTo>
                    <a:pt x="-509" y="-415"/>
                    <a:pt x="4461" y="-415"/>
                    <a:pt x="10592" y="-415"/>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5"/>
            <p:cNvSpPr/>
            <p:nvPr/>
          </p:nvSpPr>
          <p:spPr>
            <a:xfrm rot="4630733">
              <a:off x="-2738176" y="3826996"/>
              <a:ext cx="51481" cy="42711"/>
            </a:xfrm>
            <a:custGeom>
              <a:rect b="b" l="l" r="r" t="t"/>
              <a:pathLst>
                <a:path extrusionOk="0" h="42711" w="51481">
                  <a:moveTo>
                    <a:pt x="566" y="14356"/>
                  </a:moveTo>
                  <a:cubicBezTo>
                    <a:pt x="-2054" y="19873"/>
                    <a:pt x="277" y="26467"/>
                    <a:pt x="5784" y="29120"/>
                  </a:cubicBezTo>
                  <a:lnTo>
                    <a:pt x="31095" y="41221"/>
                  </a:lnTo>
                  <a:cubicBezTo>
                    <a:pt x="36612" y="43841"/>
                    <a:pt x="43206" y="41510"/>
                    <a:pt x="45860" y="36004"/>
                  </a:cubicBezTo>
                  <a:lnTo>
                    <a:pt x="49856" y="27678"/>
                  </a:lnTo>
                  <a:cubicBezTo>
                    <a:pt x="52532" y="22160"/>
                    <a:pt x="50233" y="15521"/>
                    <a:pt x="44717" y="12846"/>
                  </a:cubicBezTo>
                  <a:cubicBezTo>
                    <a:pt x="44694" y="12824"/>
                    <a:pt x="44661" y="12813"/>
                    <a:pt x="44639" y="12801"/>
                  </a:cubicBezTo>
                  <a:lnTo>
                    <a:pt x="19438" y="701"/>
                  </a:lnTo>
                  <a:cubicBezTo>
                    <a:pt x="13921" y="-1975"/>
                    <a:pt x="7283" y="323"/>
                    <a:pt x="4607" y="5841"/>
                  </a:cubicBezTo>
                  <a:cubicBezTo>
                    <a:pt x="4584" y="5863"/>
                    <a:pt x="4574" y="5885"/>
                    <a:pt x="4563" y="591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5"/>
            <p:cNvSpPr/>
            <p:nvPr/>
          </p:nvSpPr>
          <p:spPr>
            <a:xfrm rot="1667933">
              <a:off x="-2695737" y="3754399"/>
              <a:ext cx="31527" cy="50178"/>
            </a:xfrm>
            <a:custGeom>
              <a:rect b="b" l="l" r="r" t="t"/>
              <a:pathLst>
                <a:path extrusionOk="0" h="50178" w="31527">
                  <a:moveTo>
                    <a:pt x="19917" y="-415"/>
                  </a:moveTo>
                  <a:cubicBezTo>
                    <a:pt x="26048" y="-415"/>
                    <a:pt x="31018" y="-415"/>
                    <a:pt x="31018" y="-415"/>
                  </a:cubicBezTo>
                  <a:lnTo>
                    <a:pt x="31018" y="49763"/>
                  </a:lnTo>
                  <a:cubicBezTo>
                    <a:pt x="31018" y="49763"/>
                    <a:pt x="26048" y="49763"/>
                    <a:pt x="19917" y="49763"/>
                  </a:cubicBezTo>
                  <a:lnTo>
                    <a:pt x="10592" y="49763"/>
                  </a:lnTo>
                  <a:cubicBezTo>
                    <a:pt x="4460" y="49763"/>
                    <a:pt x="-510" y="49763"/>
                    <a:pt x="-510" y="49763"/>
                  </a:cubicBezTo>
                  <a:lnTo>
                    <a:pt x="-510" y="-415"/>
                  </a:lnTo>
                  <a:cubicBezTo>
                    <a:pt x="-510" y="-415"/>
                    <a:pt x="4460" y="-415"/>
                    <a:pt x="10592" y="-415"/>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5"/>
            <p:cNvSpPr/>
            <p:nvPr/>
          </p:nvSpPr>
          <p:spPr>
            <a:xfrm rot="1676333">
              <a:off x="-2473967" y="3715356"/>
              <a:ext cx="33304" cy="365458"/>
            </a:xfrm>
            <a:custGeom>
              <a:rect b="b" l="l" r="r" t="t"/>
              <a:pathLst>
                <a:path extrusionOk="0" h="365458" w="33304">
                  <a:moveTo>
                    <a:pt x="-510" y="-415"/>
                  </a:moveTo>
                  <a:lnTo>
                    <a:pt x="32795" y="-415"/>
                  </a:lnTo>
                  <a:lnTo>
                    <a:pt x="32795" y="365043"/>
                  </a:lnTo>
                  <a:lnTo>
                    <a:pt x="-510" y="36504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5"/>
            <p:cNvSpPr/>
            <p:nvPr/>
          </p:nvSpPr>
          <p:spPr>
            <a:xfrm rot="4630733">
              <a:off x="-2811585" y="4013423"/>
              <a:ext cx="392395" cy="369020"/>
            </a:xfrm>
            <a:custGeom>
              <a:rect b="b" l="l" r="r" t="t"/>
              <a:pathLst>
                <a:path extrusionOk="0" h="369020" w="392395">
                  <a:moveTo>
                    <a:pt x="7781" y="79777"/>
                  </a:moveTo>
                  <a:cubicBezTo>
                    <a:pt x="-4075" y="94031"/>
                    <a:pt x="-3109" y="114968"/>
                    <a:pt x="10002" y="128068"/>
                  </a:cubicBezTo>
                  <a:lnTo>
                    <a:pt x="250236" y="359643"/>
                  </a:lnTo>
                  <a:cubicBezTo>
                    <a:pt x="262447" y="371699"/>
                    <a:pt x="282130" y="371577"/>
                    <a:pt x="294198" y="359366"/>
                  </a:cubicBezTo>
                  <a:cubicBezTo>
                    <a:pt x="294775" y="358777"/>
                    <a:pt x="295330" y="358167"/>
                    <a:pt x="295863" y="357534"/>
                  </a:cubicBezTo>
                  <a:lnTo>
                    <a:pt x="384119" y="255623"/>
                  </a:lnTo>
                  <a:cubicBezTo>
                    <a:pt x="395498" y="242679"/>
                    <a:pt x="394221" y="222974"/>
                    <a:pt x="381288" y="211595"/>
                  </a:cubicBezTo>
                  <a:cubicBezTo>
                    <a:pt x="380700" y="211073"/>
                    <a:pt x="380090" y="210584"/>
                    <a:pt x="379457" y="210107"/>
                  </a:cubicBezTo>
                  <a:lnTo>
                    <a:pt x="115021" y="6729"/>
                  </a:lnTo>
                  <a:cubicBezTo>
                    <a:pt x="100134" y="-4427"/>
                    <a:pt x="79185" y="-2307"/>
                    <a:pt x="66841" y="11614"/>
                  </a:cubicBezTo>
                  <a:close/>
                </a:path>
              </a:pathLst>
            </a:custGeom>
            <a:solidFill>
              <a:srgbClr val="3E58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5"/>
            <p:cNvSpPr/>
            <p:nvPr/>
          </p:nvSpPr>
          <p:spPr>
            <a:xfrm rot="4630733">
              <a:off x="-2822559" y="4002175"/>
              <a:ext cx="414219" cy="391225"/>
            </a:xfrm>
            <a:custGeom>
              <a:rect b="b" l="l" r="r" t="t"/>
              <a:pathLst>
                <a:path extrusionOk="0" h="391225" w="414219">
                  <a:moveTo>
                    <a:pt x="283062" y="390810"/>
                  </a:moveTo>
                  <a:cubicBezTo>
                    <a:pt x="272017" y="390810"/>
                    <a:pt x="261403" y="386470"/>
                    <a:pt x="253532" y="378710"/>
                  </a:cubicBezTo>
                  <a:lnTo>
                    <a:pt x="13409" y="147135"/>
                  </a:lnTo>
                  <a:cubicBezTo>
                    <a:pt x="-3976" y="129916"/>
                    <a:pt x="-5230" y="102241"/>
                    <a:pt x="10522" y="83524"/>
                  </a:cubicBezTo>
                  <a:lnTo>
                    <a:pt x="69138" y="15472"/>
                  </a:lnTo>
                  <a:cubicBezTo>
                    <a:pt x="85291" y="-2912"/>
                    <a:pt x="112888" y="-5721"/>
                    <a:pt x="132416" y="9033"/>
                  </a:cubicBezTo>
                  <a:lnTo>
                    <a:pt x="396962" y="212411"/>
                  </a:lnTo>
                  <a:cubicBezTo>
                    <a:pt x="415579" y="226521"/>
                    <a:pt x="419232" y="253053"/>
                    <a:pt x="405111" y="271670"/>
                  </a:cubicBezTo>
                  <a:cubicBezTo>
                    <a:pt x="404534" y="272436"/>
                    <a:pt x="403923" y="273191"/>
                    <a:pt x="403290" y="273912"/>
                  </a:cubicBezTo>
                  <a:lnTo>
                    <a:pt x="315367" y="375934"/>
                  </a:lnTo>
                  <a:cubicBezTo>
                    <a:pt x="307763" y="384871"/>
                    <a:pt x="296783" y="390255"/>
                    <a:pt x="285061" y="390810"/>
                  </a:cubicBezTo>
                  <a:close/>
                  <a:moveTo>
                    <a:pt x="27730" y="98066"/>
                  </a:moveTo>
                  <a:cubicBezTo>
                    <a:pt x="19526" y="107891"/>
                    <a:pt x="20192" y="122356"/>
                    <a:pt x="29284" y="131371"/>
                  </a:cubicBezTo>
                  <a:lnTo>
                    <a:pt x="269407" y="362946"/>
                  </a:lnTo>
                  <a:cubicBezTo>
                    <a:pt x="273448" y="366854"/>
                    <a:pt x="278888" y="368974"/>
                    <a:pt x="284506" y="368830"/>
                  </a:cubicBezTo>
                  <a:cubicBezTo>
                    <a:pt x="290156" y="368574"/>
                    <a:pt x="295429" y="365954"/>
                    <a:pt x="299049" y="361613"/>
                  </a:cubicBezTo>
                  <a:lnTo>
                    <a:pt x="386860" y="259703"/>
                  </a:lnTo>
                  <a:cubicBezTo>
                    <a:pt x="394265" y="251432"/>
                    <a:pt x="393555" y="238732"/>
                    <a:pt x="385284" y="231328"/>
                  </a:cubicBezTo>
                  <a:cubicBezTo>
                    <a:pt x="384829" y="230928"/>
                    <a:pt x="384351" y="230540"/>
                    <a:pt x="383863" y="230173"/>
                  </a:cubicBezTo>
                  <a:lnTo>
                    <a:pt x="119427" y="26796"/>
                  </a:lnTo>
                  <a:cubicBezTo>
                    <a:pt x="109125" y="19069"/>
                    <a:pt x="94627" y="20568"/>
                    <a:pt x="86123" y="30237"/>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5"/>
            <p:cNvSpPr/>
            <p:nvPr/>
          </p:nvSpPr>
          <p:spPr>
            <a:xfrm rot="4630733">
              <a:off x="-2491312" y="3415857"/>
              <a:ext cx="392064" cy="369004"/>
            </a:xfrm>
            <a:custGeom>
              <a:rect b="b" l="l" r="r" t="t"/>
              <a:pathLst>
                <a:path extrusionOk="0" h="369004" w="392064">
                  <a:moveTo>
                    <a:pt x="324538" y="356536"/>
                  </a:moveTo>
                  <a:cubicBezTo>
                    <a:pt x="312204" y="370435"/>
                    <a:pt x="291290" y="372600"/>
                    <a:pt x="276358" y="361532"/>
                  </a:cubicBezTo>
                  <a:lnTo>
                    <a:pt x="11922" y="158154"/>
                  </a:lnTo>
                  <a:cubicBezTo>
                    <a:pt x="-1843" y="147786"/>
                    <a:pt x="-4596" y="128236"/>
                    <a:pt x="5772" y="114470"/>
                  </a:cubicBezTo>
                  <a:cubicBezTo>
                    <a:pt x="6239" y="113837"/>
                    <a:pt x="6738" y="113227"/>
                    <a:pt x="7260" y="112638"/>
                  </a:cubicBezTo>
                  <a:lnTo>
                    <a:pt x="95072" y="10617"/>
                  </a:lnTo>
                  <a:cubicBezTo>
                    <a:pt x="106273" y="-2561"/>
                    <a:pt x="126023" y="-4159"/>
                    <a:pt x="139200" y="7042"/>
                  </a:cubicBezTo>
                  <a:cubicBezTo>
                    <a:pt x="139755" y="7508"/>
                    <a:pt x="140288" y="7997"/>
                    <a:pt x="140810" y="8507"/>
                  </a:cubicBezTo>
                  <a:lnTo>
                    <a:pt x="381045" y="240193"/>
                  </a:lnTo>
                  <a:cubicBezTo>
                    <a:pt x="394155" y="253293"/>
                    <a:pt x="395121" y="274230"/>
                    <a:pt x="383264" y="288485"/>
                  </a:cubicBezTo>
                  <a:close/>
                </a:path>
              </a:pathLst>
            </a:custGeom>
            <a:solidFill>
              <a:srgbClr val="3E58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5"/>
            <p:cNvSpPr/>
            <p:nvPr/>
          </p:nvSpPr>
          <p:spPr>
            <a:xfrm rot="4630733">
              <a:off x="-2502434" y="3404739"/>
              <a:ext cx="414260" cy="391254"/>
            </a:xfrm>
            <a:custGeom>
              <a:rect b="b" l="l" r="r" t="t"/>
              <a:pathLst>
                <a:path extrusionOk="0" h="391254" w="414260">
                  <a:moveTo>
                    <a:pt x="308769" y="390838"/>
                  </a:moveTo>
                  <a:cubicBezTo>
                    <a:pt x="298622" y="390872"/>
                    <a:pt x="288752" y="387552"/>
                    <a:pt x="280682" y="381402"/>
                  </a:cubicBezTo>
                  <a:lnTo>
                    <a:pt x="16247" y="178025"/>
                  </a:lnTo>
                  <a:cubicBezTo>
                    <a:pt x="-2404" y="163859"/>
                    <a:pt x="-6034" y="137249"/>
                    <a:pt x="8131" y="118599"/>
                  </a:cubicBezTo>
                  <a:cubicBezTo>
                    <a:pt x="8709" y="117855"/>
                    <a:pt x="9297" y="117122"/>
                    <a:pt x="9919" y="116412"/>
                  </a:cubicBezTo>
                  <a:lnTo>
                    <a:pt x="97842" y="14501"/>
                  </a:lnTo>
                  <a:cubicBezTo>
                    <a:pt x="105424" y="5531"/>
                    <a:pt x="116414" y="136"/>
                    <a:pt x="128149" y="-375"/>
                  </a:cubicBezTo>
                  <a:cubicBezTo>
                    <a:pt x="139861" y="-885"/>
                    <a:pt x="151262" y="3455"/>
                    <a:pt x="159677" y="11614"/>
                  </a:cubicBezTo>
                  <a:lnTo>
                    <a:pt x="399800" y="243301"/>
                  </a:lnTo>
                  <a:cubicBezTo>
                    <a:pt x="417229" y="260452"/>
                    <a:pt x="418484" y="288139"/>
                    <a:pt x="402686" y="306801"/>
                  </a:cubicBezTo>
                  <a:lnTo>
                    <a:pt x="344071" y="374963"/>
                  </a:lnTo>
                  <a:cubicBezTo>
                    <a:pt x="335168" y="385132"/>
                    <a:pt x="322279" y="390927"/>
                    <a:pt x="308769" y="390838"/>
                  </a:cubicBezTo>
                  <a:close/>
                  <a:moveTo>
                    <a:pt x="129592" y="21828"/>
                  </a:moveTo>
                  <a:lnTo>
                    <a:pt x="129592" y="21828"/>
                  </a:lnTo>
                  <a:cubicBezTo>
                    <a:pt x="123975" y="22083"/>
                    <a:pt x="118701" y="24648"/>
                    <a:pt x="115049" y="28933"/>
                  </a:cubicBezTo>
                  <a:lnTo>
                    <a:pt x="27237" y="130954"/>
                  </a:lnTo>
                  <a:cubicBezTo>
                    <a:pt x="23507" y="135184"/>
                    <a:pt x="21697" y="140768"/>
                    <a:pt x="22241" y="146386"/>
                  </a:cubicBezTo>
                  <a:cubicBezTo>
                    <a:pt x="22785" y="151981"/>
                    <a:pt x="25694" y="157065"/>
                    <a:pt x="30234" y="160373"/>
                  </a:cubicBezTo>
                  <a:lnTo>
                    <a:pt x="294670" y="363751"/>
                  </a:lnTo>
                  <a:cubicBezTo>
                    <a:pt x="304928" y="371566"/>
                    <a:pt x="319470" y="370101"/>
                    <a:pt x="327974" y="360421"/>
                  </a:cubicBezTo>
                  <a:lnTo>
                    <a:pt x="386700" y="292369"/>
                  </a:lnTo>
                  <a:cubicBezTo>
                    <a:pt x="394904" y="282544"/>
                    <a:pt x="394238" y="268079"/>
                    <a:pt x="385147" y="259065"/>
                  </a:cubicBezTo>
                  <a:lnTo>
                    <a:pt x="144246" y="27600"/>
                  </a:lnTo>
                  <a:cubicBezTo>
                    <a:pt x="140327" y="23804"/>
                    <a:pt x="135054" y="21728"/>
                    <a:pt x="129592" y="21828"/>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5"/>
            <p:cNvSpPr/>
            <p:nvPr/>
          </p:nvSpPr>
          <p:spPr>
            <a:xfrm rot="1676333">
              <a:off x="-2311831" y="3407848"/>
              <a:ext cx="22202" cy="400538"/>
            </a:xfrm>
            <a:custGeom>
              <a:rect b="b" l="l" r="r" t="t"/>
              <a:pathLst>
                <a:path extrusionOk="0" h="400538" w="22202">
                  <a:moveTo>
                    <a:pt x="-509" y="-415"/>
                  </a:moveTo>
                  <a:lnTo>
                    <a:pt x="21694" y="-415"/>
                  </a:lnTo>
                  <a:lnTo>
                    <a:pt x="21694" y="400123"/>
                  </a:lnTo>
                  <a:lnTo>
                    <a:pt x="-509" y="40012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5"/>
            <p:cNvSpPr/>
            <p:nvPr/>
          </p:nvSpPr>
          <p:spPr>
            <a:xfrm rot="1676333">
              <a:off x="-2619767" y="3988786"/>
              <a:ext cx="22202" cy="400538"/>
            </a:xfrm>
            <a:custGeom>
              <a:rect b="b" l="l" r="r" t="t"/>
              <a:pathLst>
                <a:path extrusionOk="0" h="400538" w="22202">
                  <a:moveTo>
                    <a:pt x="-509" y="-415"/>
                  </a:moveTo>
                  <a:lnTo>
                    <a:pt x="21694" y="-415"/>
                  </a:lnTo>
                  <a:lnTo>
                    <a:pt x="21694" y="400123"/>
                  </a:lnTo>
                  <a:lnTo>
                    <a:pt x="-509" y="40012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5"/>
            <p:cNvSpPr/>
            <p:nvPr/>
          </p:nvSpPr>
          <p:spPr>
            <a:xfrm rot="1676333">
              <a:off x="-2336078" y="3478849"/>
              <a:ext cx="195162" cy="22202"/>
            </a:xfrm>
            <a:custGeom>
              <a:rect b="b" l="l" r="r" t="t"/>
              <a:pathLst>
                <a:path extrusionOk="0" h="22202" w="195162">
                  <a:moveTo>
                    <a:pt x="-509" y="-415"/>
                  </a:moveTo>
                  <a:lnTo>
                    <a:pt x="194653" y="-415"/>
                  </a:lnTo>
                  <a:lnTo>
                    <a:pt x="194653"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5"/>
            <p:cNvSpPr/>
            <p:nvPr/>
          </p:nvSpPr>
          <p:spPr>
            <a:xfrm rot="1676333">
              <a:off x="-2362488" y="3542149"/>
              <a:ext cx="184394" cy="22202"/>
            </a:xfrm>
            <a:custGeom>
              <a:rect b="b" l="l" r="r" t="t"/>
              <a:pathLst>
                <a:path extrusionOk="0" h="22202" w="184394">
                  <a:moveTo>
                    <a:pt x="-509" y="-415"/>
                  </a:moveTo>
                  <a:lnTo>
                    <a:pt x="183885" y="-415"/>
                  </a:lnTo>
                  <a:lnTo>
                    <a:pt x="183885"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5"/>
            <p:cNvSpPr/>
            <p:nvPr/>
          </p:nvSpPr>
          <p:spPr>
            <a:xfrm rot="1676333">
              <a:off x="-2391925" y="3604763"/>
              <a:ext cx="177511" cy="22202"/>
            </a:xfrm>
            <a:custGeom>
              <a:rect b="b" l="l" r="r" t="t"/>
              <a:pathLst>
                <a:path extrusionOk="0" h="22202" w="177511">
                  <a:moveTo>
                    <a:pt x="-510" y="-416"/>
                  </a:moveTo>
                  <a:lnTo>
                    <a:pt x="177002" y="-416"/>
                  </a:lnTo>
                  <a:lnTo>
                    <a:pt x="177002" y="21787"/>
                  </a:lnTo>
                  <a:lnTo>
                    <a:pt x="-510"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5"/>
            <p:cNvSpPr/>
            <p:nvPr/>
          </p:nvSpPr>
          <p:spPr>
            <a:xfrm rot="1676333">
              <a:off x="-2423132" y="3666511"/>
              <a:ext cx="169518" cy="22202"/>
            </a:xfrm>
            <a:custGeom>
              <a:rect b="b" l="l" r="r" t="t"/>
              <a:pathLst>
                <a:path extrusionOk="0" h="22202" w="169518">
                  <a:moveTo>
                    <a:pt x="-509" y="-416"/>
                  </a:moveTo>
                  <a:lnTo>
                    <a:pt x="169009" y="-416"/>
                  </a:lnTo>
                  <a:lnTo>
                    <a:pt x="169009"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5"/>
            <p:cNvSpPr/>
            <p:nvPr/>
          </p:nvSpPr>
          <p:spPr>
            <a:xfrm rot="1676333">
              <a:off x="-2452389" y="3728792"/>
              <a:ext cx="162080" cy="22202"/>
            </a:xfrm>
            <a:custGeom>
              <a:rect b="b" l="l" r="r" t="t"/>
              <a:pathLst>
                <a:path extrusionOk="0" h="22202" w="162080">
                  <a:moveTo>
                    <a:pt x="-509" y="-416"/>
                  </a:moveTo>
                  <a:lnTo>
                    <a:pt x="161571" y="-416"/>
                  </a:lnTo>
                  <a:lnTo>
                    <a:pt x="161571"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5"/>
            <p:cNvSpPr/>
            <p:nvPr/>
          </p:nvSpPr>
          <p:spPr>
            <a:xfrm rot="1676933">
              <a:off x="-2773509" y="4300257"/>
              <a:ext cx="197494" cy="22202"/>
            </a:xfrm>
            <a:custGeom>
              <a:rect b="b" l="l" r="r" t="t"/>
              <a:pathLst>
                <a:path extrusionOk="0" h="22202" w="197494">
                  <a:moveTo>
                    <a:pt x="-509" y="-415"/>
                  </a:moveTo>
                  <a:lnTo>
                    <a:pt x="196985" y="-415"/>
                  </a:lnTo>
                  <a:lnTo>
                    <a:pt x="196985"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5"/>
            <p:cNvSpPr/>
            <p:nvPr/>
          </p:nvSpPr>
          <p:spPr>
            <a:xfrm rot="1676333">
              <a:off x="-2732454" y="4237996"/>
              <a:ext cx="186725" cy="22202"/>
            </a:xfrm>
            <a:custGeom>
              <a:rect b="b" l="l" r="r" t="t"/>
              <a:pathLst>
                <a:path extrusionOk="0" h="22202" w="186725">
                  <a:moveTo>
                    <a:pt x="-509" y="-416"/>
                  </a:moveTo>
                  <a:lnTo>
                    <a:pt x="186217" y="-416"/>
                  </a:lnTo>
                  <a:lnTo>
                    <a:pt x="186217"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5"/>
            <p:cNvSpPr/>
            <p:nvPr/>
          </p:nvSpPr>
          <p:spPr>
            <a:xfrm rot="1676333">
              <a:off x="-2693992" y="4175631"/>
              <a:ext cx="176956" cy="22202"/>
            </a:xfrm>
            <a:custGeom>
              <a:rect b="b" l="l" r="r" t="t"/>
              <a:pathLst>
                <a:path extrusionOk="0" h="22202" w="176956">
                  <a:moveTo>
                    <a:pt x="-509" y="-415"/>
                  </a:moveTo>
                  <a:lnTo>
                    <a:pt x="176448" y="-415"/>
                  </a:lnTo>
                  <a:lnTo>
                    <a:pt x="176448"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5"/>
            <p:cNvSpPr/>
            <p:nvPr/>
          </p:nvSpPr>
          <p:spPr>
            <a:xfrm rot="1676933">
              <a:off x="-2659087" y="4113050"/>
              <a:ext cx="169518" cy="22202"/>
            </a:xfrm>
            <a:custGeom>
              <a:rect b="b" l="l" r="r" t="t"/>
              <a:pathLst>
                <a:path extrusionOk="0" h="22202" w="169518">
                  <a:moveTo>
                    <a:pt x="-509" y="-415"/>
                  </a:moveTo>
                  <a:lnTo>
                    <a:pt x="169009" y="-415"/>
                  </a:lnTo>
                  <a:lnTo>
                    <a:pt x="169009"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5"/>
            <p:cNvSpPr/>
            <p:nvPr/>
          </p:nvSpPr>
          <p:spPr>
            <a:xfrm rot="1676933">
              <a:off x="-2622178" y="4050529"/>
              <a:ext cx="162080" cy="22202"/>
            </a:xfrm>
            <a:custGeom>
              <a:rect b="b" l="l" r="r" t="t"/>
              <a:pathLst>
                <a:path extrusionOk="0" h="22202" w="162080">
                  <a:moveTo>
                    <a:pt x="-509" y="-415"/>
                  </a:moveTo>
                  <a:lnTo>
                    <a:pt x="161571" y="-415"/>
                  </a:lnTo>
                  <a:lnTo>
                    <a:pt x="161571"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5"/>
            <p:cNvSpPr/>
            <p:nvPr/>
          </p:nvSpPr>
          <p:spPr>
            <a:xfrm rot="1667933">
              <a:off x="-2415007" y="3943376"/>
              <a:ext cx="150868" cy="33304"/>
            </a:xfrm>
            <a:custGeom>
              <a:rect b="b" l="l" r="r" t="t"/>
              <a:pathLst>
                <a:path extrusionOk="0" h="33304" w="150868">
                  <a:moveTo>
                    <a:pt x="-509" y="-415"/>
                  </a:moveTo>
                  <a:lnTo>
                    <a:pt x="150359" y="-415"/>
                  </a:lnTo>
                  <a:lnTo>
                    <a:pt x="150359" y="32889"/>
                  </a:lnTo>
                  <a:lnTo>
                    <a:pt x="-509" y="32889"/>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15"/>
            <p:cNvSpPr/>
            <p:nvPr/>
          </p:nvSpPr>
          <p:spPr>
            <a:xfrm rot="4630733">
              <a:off x="-2452309" y="3876995"/>
              <a:ext cx="97912" cy="97916"/>
            </a:xfrm>
            <a:custGeom>
              <a:rect b="b" l="l" r="r" t="t"/>
              <a:pathLst>
                <a:path extrusionOk="0" h="97916" w="97912">
                  <a:moveTo>
                    <a:pt x="85680" y="80330"/>
                  </a:moveTo>
                  <a:cubicBezTo>
                    <a:pt x="103232" y="59771"/>
                    <a:pt x="100800" y="28864"/>
                    <a:pt x="80230" y="11313"/>
                  </a:cubicBezTo>
                  <a:cubicBezTo>
                    <a:pt x="59670" y="-6249"/>
                    <a:pt x="28764" y="-3807"/>
                    <a:pt x="11212" y="16753"/>
                  </a:cubicBezTo>
                  <a:cubicBezTo>
                    <a:pt x="-6295" y="37268"/>
                    <a:pt x="-3919" y="68075"/>
                    <a:pt x="16519" y="85659"/>
                  </a:cubicBezTo>
                  <a:cubicBezTo>
                    <a:pt x="37012" y="103288"/>
                    <a:pt x="67929" y="100968"/>
                    <a:pt x="85558" y="80475"/>
                  </a:cubicBezTo>
                  <a:cubicBezTo>
                    <a:pt x="85603" y="80419"/>
                    <a:pt x="85636" y="80375"/>
                    <a:pt x="85680" y="80330"/>
                  </a:cubicBezTo>
                  <a:close/>
                  <a:moveTo>
                    <a:pt x="26843" y="73559"/>
                  </a:moveTo>
                  <a:cubicBezTo>
                    <a:pt x="12867" y="61602"/>
                    <a:pt x="11212" y="40587"/>
                    <a:pt x="23169" y="26600"/>
                  </a:cubicBezTo>
                  <a:cubicBezTo>
                    <a:pt x="35114" y="12623"/>
                    <a:pt x="56139" y="10980"/>
                    <a:pt x="70116" y="22925"/>
                  </a:cubicBezTo>
                  <a:cubicBezTo>
                    <a:pt x="84104" y="34881"/>
                    <a:pt x="85747" y="55896"/>
                    <a:pt x="73802" y="69884"/>
                  </a:cubicBezTo>
                  <a:cubicBezTo>
                    <a:pt x="73758" y="69917"/>
                    <a:pt x="73725" y="69962"/>
                    <a:pt x="73691" y="70006"/>
                  </a:cubicBezTo>
                  <a:cubicBezTo>
                    <a:pt x="61712" y="83883"/>
                    <a:pt x="40775" y="85470"/>
                    <a:pt x="26843" y="73559"/>
                  </a:cubicBezTo>
                  <a:close/>
                </a:path>
              </a:pathLst>
            </a:custGeom>
            <a:solidFill>
              <a:srgbClr val="FFC2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5"/>
            <p:cNvSpPr/>
            <p:nvPr/>
          </p:nvSpPr>
          <p:spPr>
            <a:xfrm rot="4630733">
              <a:off x="-2436640" y="3892468"/>
              <a:ext cx="66608" cy="66608"/>
            </a:xfrm>
            <a:custGeom>
              <a:rect b="b" l="l" r="r" t="t"/>
              <a:pathLst>
                <a:path extrusionOk="0" h="66608" w="66608">
                  <a:moveTo>
                    <a:pt x="54548" y="7672"/>
                  </a:moveTo>
                  <a:cubicBezTo>
                    <a:pt x="40616" y="-4340"/>
                    <a:pt x="19590" y="-2796"/>
                    <a:pt x="7578" y="11136"/>
                  </a:cubicBezTo>
                  <a:cubicBezTo>
                    <a:pt x="-4433" y="25057"/>
                    <a:pt x="-2890" y="46094"/>
                    <a:pt x="11042" y="58106"/>
                  </a:cubicBezTo>
                  <a:cubicBezTo>
                    <a:pt x="24963" y="70118"/>
                    <a:pt x="46000" y="68574"/>
                    <a:pt x="58012" y="54642"/>
                  </a:cubicBezTo>
                  <a:cubicBezTo>
                    <a:pt x="58079" y="54565"/>
                    <a:pt x="58145" y="54487"/>
                    <a:pt x="58212" y="54409"/>
                  </a:cubicBezTo>
                  <a:cubicBezTo>
                    <a:pt x="70024" y="40466"/>
                    <a:pt x="68380" y="19606"/>
                    <a:pt x="54548" y="7672"/>
                  </a:cubicBezTo>
                  <a:close/>
                </a:path>
              </a:pathLst>
            </a:custGeom>
            <a:solidFill>
              <a:srgbClr val="3232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5"/>
            <p:cNvSpPr/>
            <p:nvPr/>
          </p:nvSpPr>
          <p:spPr>
            <a:xfrm rot="4630733">
              <a:off x="-2670466" y="3694845"/>
              <a:ext cx="341130" cy="354925"/>
            </a:xfrm>
            <a:custGeom>
              <a:rect b="b" l="l" r="r" t="t"/>
              <a:pathLst>
                <a:path extrusionOk="0" h="354925" w="341130">
                  <a:moveTo>
                    <a:pt x="303114" y="25465"/>
                  </a:moveTo>
                  <a:cubicBezTo>
                    <a:pt x="258509" y="-12991"/>
                    <a:pt x="191168" y="-8017"/>
                    <a:pt x="152690" y="36566"/>
                  </a:cubicBezTo>
                  <a:lnTo>
                    <a:pt x="111837" y="84302"/>
                  </a:lnTo>
                  <a:lnTo>
                    <a:pt x="-509" y="215187"/>
                  </a:lnTo>
                  <a:cubicBezTo>
                    <a:pt x="32228" y="281940"/>
                    <a:pt x="90944" y="332318"/>
                    <a:pt x="161904" y="354510"/>
                  </a:cubicBezTo>
                  <a:lnTo>
                    <a:pt x="274140" y="223625"/>
                  </a:lnTo>
                  <a:lnTo>
                    <a:pt x="315104" y="176000"/>
                  </a:lnTo>
                  <a:cubicBezTo>
                    <a:pt x="353359" y="131117"/>
                    <a:pt x="347987" y="63731"/>
                    <a:pt x="303114" y="25465"/>
                  </a:cubicBezTo>
                  <a:close/>
                  <a:moveTo>
                    <a:pt x="275250" y="58103"/>
                  </a:moveTo>
                  <a:cubicBezTo>
                    <a:pt x="295721" y="75765"/>
                    <a:pt x="297996" y="106683"/>
                    <a:pt x="280335" y="127153"/>
                  </a:cubicBezTo>
                  <a:cubicBezTo>
                    <a:pt x="262672" y="147624"/>
                    <a:pt x="231754" y="149900"/>
                    <a:pt x="211283" y="132238"/>
                  </a:cubicBezTo>
                  <a:cubicBezTo>
                    <a:pt x="190868" y="114620"/>
                    <a:pt x="188537" y="83802"/>
                    <a:pt x="206088" y="63320"/>
                  </a:cubicBezTo>
                  <a:cubicBezTo>
                    <a:pt x="223684" y="42783"/>
                    <a:pt x="254590" y="40396"/>
                    <a:pt x="275117" y="57992"/>
                  </a:cubicBezTo>
                  <a:cubicBezTo>
                    <a:pt x="275161" y="58025"/>
                    <a:pt x="275205" y="58070"/>
                    <a:pt x="275250" y="58103"/>
                  </a:cubicBezTo>
                  <a:close/>
                </a:path>
              </a:pathLst>
            </a:custGeom>
            <a:solidFill>
              <a:srgbClr val="FFFC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5"/>
            <p:cNvSpPr/>
            <p:nvPr/>
          </p:nvSpPr>
          <p:spPr>
            <a:xfrm rot="4630733">
              <a:off x="-2734853" y="3711261"/>
              <a:ext cx="204676" cy="187887"/>
            </a:xfrm>
            <a:custGeom>
              <a:rect b="b" l="l" r="r" t="t"/>
              <a:pathLst>
                <a:path extrusionOk="0" h="187887" w="204676">
                  <a:moveTo>
                    <a:pt x="109716" y="84082"/>
                  </a:moveTo>
                  <a:cubicBezTo>
                    <a:pt x="84815" y="60069"/>
                    <a:pt x="62934" y="33115"/>
                    <a:pt x="44550" y="3819"/>
                  </a:cubicBezTo>
                  <a:cubicBezTo>
                    <a:pt x="42652" y="33"/>
                    <a:pt x="38056" y="-1499"/>
                    <a:pt x="34270" y="399"/>
                  </a:cubicBezTo>
                  <a:cubicBezTo>
                    <a:pt x="33149" y="965"/>
                    <a:pt x="32183" y="1798"/>
                    <a:pt x="31450" y="2820"/>
                  </a:cubicBezTo>
                  <a:lnTo>
                    <a:pt x="2920" y="36124"/>
                  </a:lnTo>
                  <a:cubicBezTo>
                    <a:pt x="-1110" y="41264"/>
                    <a:pt x="-1632" y="48324"/>
                    <a:pt x="1587" y="53997"/>
                  </a:cubicBezTo>
                  <a:cubicBezTo>
                    <a:pt x="35258" y="115399"/>
                    <a:pt x="90099" y="162469"/>
                    <a:pt x="155897" y="186437"/>
                  </a:cubicBezTo>
                  <a:cubicBezTo>
                    <a:pt x="161980" y="188724"/>
                    <a:pt x="168842" y="187147"/>
                    <a:pt x="173326" y="182440"/>
                  </a:cubicBezTo>
                  <a:lnTo>
                    <a:pt x="201857" y="149136"/>
                  </a:lnTo>
                  <a:cubicBezTo>
                    <a:pt x="204888" y="146183"/>
                    <a:pt x="204943" y="141332"/>
                    <a:pt x="201979" y="138301"/>
                  </a:cubicBezTo>
                  <a:cubicBezTo>
                    <a:pt x="201113" y="137413"/>
                    <a:pt x="200036" y="136747"/>
                    <a:pt x="198860" y="136369"/>
                  </a:cubicBezTo>
                  <a:cubicBezTo>
                    <a:pt x="167132" y="122615"/>
                    <a:pt x="137202" y="105063"/>
                    <a:pt x="109716" y="84082"/>
                  </a:cubicBezTo>
                  <a:close/>
                </a:path>
              </a:pathLst>
            </a:custGeom>
            <a:solidFill>
              <a:srgbClr val="FFC2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5"/>
            <p:cNvSpPr/>
            <p:nvPr/>
          </p:nvSpPr>
          <p:spPr>
            <a:xfrm rot="4630733">
              <a:off x="-2753530" y="3696144"/>
              <a:ext cx="382879" cy="337149"/>
            </a:xfrm>
            <a:custGeom>
              <a:rect b="b" l="l" r="r" t="t"/>
              <a:pathLst>
                <a:path extrusionOk="0" h="337149" w="382879">
                  <a:moveTo>
                    <a:pt x="371721" y="3137"/>
                  </a:moveTo>
                  <a:cubicBezTo>
                    <a:pt x="371721" y="3137"/>
                    <a:pt x="232065" y="199743"/>
                    <a:pt x="158573" y="198078"/>
                  </a:cubicBezTo>
                  <a:cubicBezTo>
                    <a:pt x="85082" y="196413"/>
                    <a:pt x="43674" y="136687"/>
                    <a:pt x="43674" y="136687"/>
                  </a:cubicBezTo>
                  <a:lnTo>
                    <a:pt x="11147" y="174543"/>
                  </a:lnTo>
                  <a:cubicBezTo>
                    <a:pt x="13256" y="178983"/>
                    <a:pt x="15698" y="183535"/>
                    <a:pt x="18252" y="187975"/>
                  </a:cubicBezTo>
                  <a:lnTo>
                    <a:pt x="-509" y="200742"/>
                  </a:lnTo>
                  <a:lnTo>
                    <a:pt x="27910" y="242150"/>
                  </a:lnTo>
                  <a:lnTo>
                    <a:pt x="47116" y="229051"/>
                  </a:lnTo>
                  <a:cubicBezTo>
                    <a:pt x="52367" y="235123"/>
                    <a:pt x="57917" y="241118"/>
                    <a:pt x="63768" y="247035"/>
                  </a:cubicBezTo>
                  <a:lnTo>
                    <a:pt x="52666" y="260356"/>
                  </a:lnTo>
                  <a:lnTo>
                    <a:pt x="90744" y="292995"/>
                  </a:lnTo>
                  <a:lnTo>
                    <a:pt x="101845" y="279784"/>
                  </a:lnTo>
                  <a:cubicBezTo>
                    <a:pt x="108617" y="284669"/>
                    <a:pt x="115389" y="289331"/>
                    <a:pt x="122272" y="293439"/>
                  </a:cubicBezTo>
                  <a:lnTo>
                    <a:pt x="112170" y="314531"/>
                  </a:lnTo>
                  <a:lnTo>
                    <a:pt x="157464" y="336734"/>
                  </a:lnTo>
                  <a:lnTo>
                    <a:pt x="167233" y="316308"/>
                  </a:lnTo>
                  <a:cubicBezTo>
                    <a:pt x="172006" y="318084"/>
                    <a:pt x="176891" y="319749"/>
                    <a:pt x="181553" y="321192"/>
                  </a:cubicBezTo>
                  <a:lnTo>
                    <a:pt x="224516" y="271236"/>
                  </a:lnTo>
                  <a:lnTo>
                    <a:pt x="218855" y="269238"/>
                  </a:lnTo>
                  <a:lnTo>
                    <a:pt x="315770" y="156226"/>
                  </a:lnTo>
                  <a:lnTo>
                    <a:pt x="356734" y="108600"/>
                  </a:lnTo>
                  <a:cubicBezTo>
                    <a:pt x="382489" y="78416"/>
                    <a:pt x="389449" y="36475"/>
                    <a:pt x="374829" y="-415"/>
                  </a:cubicBezTo>
                  <a:close/>
                </a:path>
              </a:pathLst>
            </a:custGeom>
            <a:solidFill>
              <a:srgbClr val="000000">
                <a:alpha val="1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5"/>
            <p:cNvSpPr/>
            <p:nvPr/>
          </p:nvSpPr>
          <p:spPr>
            <a:xfrm rot="4630733">
              <a:off x="-2305924" y="3948400"/>
              <a:ext cx="130663" cy="130108"/>
            </a:xfrm>
            <a:custGeom>
              <a:rect b="b" l="l" r="r" t="t"/>
              <a:pathLst>
                <a:path extrusionOk="0" h="130108" w="130663">
                  <a:moveTo>
                    <a:pt x="130155" y="129693"/>
                  </a:moveTo>
                  <a:lnTo>
                    <a:pt x="-509" y="-415"/>
                  </a:lnTo>
                  <a:lnTo>
                    <a:pt x="50446" y="20233"/>
                  </a:lnTo>
                  <a:cubicBezTo>
                    <a:pt x="77101" y="31124"/>
                    <a:pt x="98282" y="52239"/>
                    <a:pt x="109284" y="7884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5"/>
            <p:cNvSpPr/>
            <p:nvPr/>
          </p:nvSpPr>
          <p:spPr>
            <a:xfrm rot="4630733">
              <a:off x="-2271442" y="3971171"/>
              <a:ext cx="130774" cy="130441"/>
            </a:xfrm>
            <a:custGeom>
              <a:rect b="b" l="l" r="r" t="t"/>
              <a:pathLst>
                <a:path extrusionOk="0" h="130441" w="130774">
                  <a:moveTo>
                    <a:pt x="130265" y="130026"/>
                  </a:moveTo>
                  <a:lnTo>
                    <a:pt x="-509" y="-415"/>
                  </a:lnTo>
                  <a:lnTo>
                    <a:pt x="50446" y="20233"/>
                  </a:lnTo>
                  <a:cubicBezTo>
                    <a:pt x="63724" y="25651"/>
                    <a:pt x="75802" y="33655"/>
                    <a:pt x="85970" y="43768"/>
                  </a:cubicBezTo>
                  <a:cubicBezTo>
                    <a:pt x="96006" y="53782"/>
                    <a:pt x="103933" y="65716"/>
                    <a:pt x="109284" y="7884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8" name="Google Shape;188;p15"/>
          <p:cNvSpPr/>
          <p:nvPr/>
        </p:nvSpPr>
        <p:spPr>
          <a:xfrm>
            <a:off x="1878676" y="645272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5"/>
          <p:cNvSpPr/>
          <p:nvPr/>
        </p:nvSpPr>
        <p:spPr>
          <a:xfrm rot="5400000">
            <a:off x="-594867" y="4326255"/>
            <a:ext cx="3160916" cy="1953576"/>
          </a:xfrm>
          <a:custGeom>
            <a:rect b="b" l="l" r="r" t="t"/>
            <a:pathLst>
              <a:path extrusionOk="0" h="3382816" w="8373287">
                <a:moveTo>
                  <a:pt x="196614" y="3382426"/>
                </a:moveTo>
                <a:cubicBezTo>
                  <a:pt x="87515" y="3382283"/>
                  <a:pt x="-821" y="3293729"/>
                  <a:pt x="-678" y="3184630"/>
                </a:cubicBezTo>
                <a:cubicBezTo>
                  <a:pt x="-649" y="3158893"/>
                  <a:pt x="4409" y="3133423"/>
                  <a:pt x="14210" y="3109630"/>
                </a:cubicBezTo>
                <a:cubicBezTo>
                  <a:pt x="231761" y="2578706"/>
                  <a:pt x="939469" y="1500572"/>
                  <a:pt x="3013252" y="1997681"/>
                </a:cubicBezTo>
                <a:cubicBezTo>
                  <a:pt x="5719209" y="2646334"/>
                  <a:pt x="6300615" y="2016731"/>
                  <a:pt x="6837349" y="1235681"/>
                </a:cubicBezTo>
                <a:cubicBezTo>
                  <a:pt x="7374082" y="454631"/>
                  <a:pt x="8170183" y="-69244"/>
                  <a:pt x="8330583" y="6956"/>
                </a:cubicBezTo>
                <a:cubicBezTo>
                  <a:pt x="8408497" y="44104"/>
                  <a:pt x="8358015" y="2310863"/>
                  <a:pt x="8337822" y="3108201"/>
                </a:cubicBezTo>
                <a:cubicBezTo>
                  <a:pt x="8333917" y="3260515"/>
                  <a:pt x="8209330" y="3381950"/>
                  <a:pt x="8056930" y="3381950"/>
                </a:cubicBezTo>
                <a:close/>
              </a:path>
            </a:pathLst>
          </a:custGeom>
          <a:gradFill>
            <a:gsLst>
              <a:gs pos="0">
                <a:srgbClr val="732181">
                  <a:alpha val="46666"/>
                </a:srgbClr>
              </a:gs>
              <a:gs pos="100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5"/>
          <p:cNvSpPr/>
          <p:nvPr/>
        </p:nvSpPr>
        <p:spPr>
          <a:xfrm>
            <a:off x="1196150" y="368301"/>
            <a:ext cx="11058219" cy="6505466"/>
          </a:xfrm>
          <a:custGeom>
            <a:rect b="b" l="l" r="r" t="t"/>
            <a:pathLst>
              <a:path extrusionOk="0" h="2321308" w="8409292">
                <a:moveTo>
                  <a:pt x="224307" y="2321308"/>
                </a:moveTo>
                <a:cubicBezTo>
                  <a:pt x="115208" y="2321165"/>
                  <a:pt x="26872" y="2232611"/>
                  <a:pt x="27015" y="2123512"/>
                </a:cubicBezTo>
                <a:cubicBezTo>
                  <a:pt x="27044" y="2097775"/>
                  <a:pt x="-105161" y="997921"/>
                  <a:pt x="215091" y="644490"/>
                </a:cubicBezTo>
                <a:cubicBezTo>
                  <a:pt x="535343" y="291059"/>
                  <a:pt x="866849" y="39671"/>
                  <a:pt x="1948530" y="2924"/>
                </a:cubicBezTo>
                <a:cubicBezTo>
                  <a:pt x="3030211" y="-33823"/>
                  <a:pt x="5634666" y="285413"/>
                  <a:pt x="6705177" y="424009"/>
                </a:cubicBezTo>
                <a:cubicBezTo>
                  <a:pt x="7775688" y="562605"/>
                  <a:pt x="8211199" y="758298"/>
                  <a:pt x="8371599" y="834498"/>
                </a:cubicBezTo>
                <a:cubicBezTo>
                  <a:pt x="8449513" y="871646"/>
                  <a:pt x="8385708" y="1249745"/>
                  <a:pt x="8365515" y="2047083"/>
                </a:cubicBezTo>
                <a:cubicBezTo>
                  <a:pt x="8361610" y="2199397"/>
                  <a:pt x="8237023" y="2320832"/>
                  <a:pt x="8084623" y="2320832"/>
                </a:cubicBezTo>
                <a:lnTo>
                  <a:pt x="224307" y="2321308"/>
                </a:lnTo>
                <a:close/>
              </a:path>
            </a:pathLst>
          </a:custGeom>
          <a:gradFill>
            <a:gsLst>
              <a:gs pos="0">
                <a:srgbClr val="732181"/>
              </a:gs>
              <a:gs pos="1000">
                <a:srgbClr val="732181"/>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5"/>
          <p:cNvSpPr/>
          <p:nvPr/>
        </p:nvSpPr>
        <p:spPr>
          <a:xfrm rot="5400000">
            <a:off x="20640" y="3943701"/>
            <a:ext cx="2867851" cy="2909222"/>
          </a:xfrm>
          <a:custGeom>
            <a:rect b="b" l="l" r="r" t="t"/>
            <a:pathLst>
              <a:path extrusionOk="0" h="3382816" w="8373287">
                <a:moveTo>
                  <a:pt x="196614" y="3382426"/>
                </a:moveTo>
                <a:cubicBezTo>
                  <a:pt x="87515" y="3382283"/>
                  <a:pt x="-821" y="3293729"/>
                  <a:pt x="-678" y="3184630"/>
                </a:cubicBezTo>
                <a:cubicBezTo>
                  <a:pt x="-649" y="3158893"/>
                  <a:pt x="4409" y="3133423"/>
                  <a:pt x="14210" y="3109630"/>
                </a:cubicBezTo>
                <a:cubicBezTo>
                  <a:pt x="231761" y="2578706"/>
                  <a:pt x="939469" y="1500572"/>
                  <a:pt x="3013252" y="1997681"/>
                </a:cubicBezTo>
                <a:cubicBezTo>
                  <a:pt x="5719209" y="2646334"/>
                  <a:pt x="6300615" y="2016731"/>
                  <a:pt x="6837349" y="1235681"/>
                </a:cubicBezTo>
                <a:cubicBezTo>
                  <a:pt x="7374082" y="454631"/>
                  <a:pt x="8170183" y="-69244"/>
                  <a:pt x="8330583" y="6956"/>
                </a:cubicBezTo>
                <a:cubicBezTo>
                  <a:pt x="8408497" y="44104"/>
                  <a:pt x="8358015" y="2310863"/>
                  <a:pt x="8337822" y="3108201"/>
                </a:cubicBezTo>
                <a:cubicBezTo>
                  <a:pt x="8333917" y="3260515"/>
                  <a:pt x="8209330" y="3381950"/>
                  <a:pt x="8056930" y="3381950"/>
                </a:cubicBezTo>
                <a:close/>
              </a:path>
            </a:pathLst>
          </a:custGeom>
          <a:gradFill>
            <a:gsLst>
              <a:gs pos="0">
                <a:srgbClr val="732181">
                  <a:alpha val="0"/>
                </a:srgbClr>
              </a:gs>
              <a:gs pos="1000">
                <a:srgbClr val="732181">
                  <a:alpha val="0"/>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5"/>
          <p:cNvSpPr/>
          <p:nvPr/>
        </p:nvSpPr>
        <p:spPr>
          <a:xfrm>
            <a:off x="11897821" y="661762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5"/>
          <p:cNvSpPr/>
          <p:nvPr/>
        </p:nvSpPr>
        <p:spPr>
          <a:xfrm>
            <a:off x="427934" y="1446802"/>
            <a:ext cx="101822" cy="105373"/>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5"/>
          <p:cNvSpPr/>
          <p:nvPr/>
        </p:nvSpPr>
        <p:spPr>
          <a:xfrm rot="2083772">
            <a:off x="11357678" y="6728098"/>
            <a:ext cx="56236" cy="7212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5"/>
          <p:cNvSpPr/>
          <p:nvPr/>
        </p:nvSpPr>
        <p:spPr>
          <a:xfrm>
            <a:off x="2301774" y="2738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5"/>
          <p:cNvSpPr/>
          <p:nvPr/>
        </p:nvSpPr>
        <p:spPr>
          <a:xfrm rot="2409144">
            <a:off x="3686252" y="49903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5"/>
          <p:cNvSpPr/>
          <p:nvPr/>
        </p:nvSpPr>
        <p:spPr>
          <a:xfrm>
            <a:off x="1887181" y="108228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5"/>
          <p:cNvSpPr/>
          <p:nvPr/>
        </p:nvSpPr>
        <p:spPr>
          <a:xfrm>
            <a:off x="149730" y="2639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5"/>
          <p:cNvSpPr/>
          <p:nvPr/>
        </p:nvSpPr>
        <p:spPr>
          <a:xfrm>
            <a:off x="4526866" y="4262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5"/>
          <p:cNvSpPr/>
          <p:nvPr/>
        </p:nvSpPr>
        <p:spPr>
          <a:xfrm>
            <a:off x="896377" y="225709"/>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5"/>
          <p:cNvSpPr/>
          <p:nvPr/>
        </p:nvSpPr>
        <p:spPr>
          <a:xfrm>
            <a:off x="-39619" y="172002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5"/>
          <p:cNvSpPr/>
          <p:nvPr/>
        </p:nvSpPr>
        <p:spPr>
          <a:xfrm>
            <a:off x="2454174" y="4262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5"/>
          <p:cNvSpPr/>
          <p:nvPr/>
        </p:nvSpPr>
        <p:spPr>
          <a:xfrm rot="2409144">
            <a:off x="3838652" y="65143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5"/>
          <p:cNvSpPr/>
          <p:nvPr/>
        </p:nvSpPr>
        <p:spPr>
          <a:xfrm>
            <a:off x="302130" y="17879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5"/>
          <p:cNvSpPr/>
          <p:nvPr/>
        </p:nvSpPr>
        <p:spPr>
          <a:xfrm>
            <a:off x="4378476" y="78935"/>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29803"/>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5"/>
          <p:cNvSpPr/>
          <p:nvPr/>
        </p:nvSpPr>
        <p:spPr>
          <a:xfrm>
            <a:off x="2071364" y="824241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5"/>
          <p:cNvSpPr/>
          <p:nvPr/>
        </p:nvSpPr>
        <p:spPr>
          <a:xfrm>
            <a:off x="106453" y="1803291"/>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0000"/>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5"/>
          <p:cNvSpPr/>
          <p:nvPr/>
        </p:nvSpPr>
        <p:spPr>
          <a:xfrm flipH="1" rot="10800000">
            <a:off x="11609230" y="6174962"/>
            <a:ext cx="45719" cy="47313"/>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15"/>
          <p:cNvSpPr/>
          <p:nvPr/>
        </p:nvSpPr>
        <p:spPr>
          <a:xfrm flipH="1" rot="10800000">
            <a:off x="10732621" y="6500704"/>
            <a:ext cx="50255" cy="4571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5"/>
          <p:cNvSpPr/>
          <p:nvPr/>
        </p:nvSpPr>
        <p:spPr>
          <a:xfrm flipH="1" rot="10800000">
            <a:off x="2115020" y="76930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5"/>
          <p:cNvSpPr/>
          <p:nvPr/>
        </p:nvSpPr>
        <p:spPr>
          <a:xfrm flipH="1" rot="10800000">
            <a:off x="2312720" y="6559347"/>
            <a:ext cx="50255" cy="4571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5"/>
          <p:cNvSpPr/>
          <p:nvPr/>
        </p:nvSpPr>
        <p:spPr>
          <a:xfrm flipH="1" rot="10800000">
            <a:off x="10075869" y="6463514"/>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1960"/>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5"/>
          <p:cNvSpPr/>
          <p:nvPr/>
        </p:nvSpPr>
        <p:spPr>
          <a:xfrm flipH="1" rot="10800000">
            <a:off x="9251152" y="6654226"/>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71764"/>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5"/>
          <p:cNvSpPr/>
          <p:nvPr/>
        </p:nvSpPr>
        <p:spPr>
          <a:xfrm rot="2835663">
            <a:off x="1861969" y="6489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5"/>
          <p:cNvSpPr/>
          <p:nvPr/>
        </p:nvSpPr>
        <p:spPr>
          <a:xfrm>
            <a:off x="2002686" y="368298"/>
            <a:ext cx="59267" cy="92028"/>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5"/>
          <p:cNvSpPr/>
          <p:nvPr/>
        </p:nvSpPr>
        <p:spPr>
          <a:xfrm>
            <a:off x="1342184" y="6121326"/>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5"/>
          <p:cNvSpPr/>
          <p:nvPr/>
        </p:nvSpPr>
        <p:spPr>
          <a:xfrm>
            <a:off x="753177" y="3011636"/>
            <a:ext cx="45719" cy="85826"/>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5"/>
          <p:cNvSpPr/>
          <p:nvPr/>
        </p:nvSpPr>
        <p:spPr>
          <a:xfrm>
            <a:off x="1407765" y="1893169"/>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5"/>
          <p:cNvSpPr/>
          <p:nvPr/>
        </p:nvSpPr>
        <p:spPr>
          <a:xfrm>
            <a:off x="2436947" y="6162724"/>
            <a:ext cx="37116" cy="37022"/>
          </a:xfrm>
          <a:custGeom>
            <a:rect b="b" l="l" r="r" t="t"/>
            <a:pathLst>
              <a:path extrusionOk="0" h="37022" w="37116">
                <a:moveTo>
                  <a:pt x="17695" y="-160"/>
                </a:moveTo>
                <a:cubicBezTo>
                  <a:pt x="15989" y="4001"/>
                  <a:pt x="13815" y="7966"/>
                  <a:pt x="11228" y="11650"/>
                </a:cubicBezTo>
                <a:cubicBezTo>
                  <a:pt x="7535" y="14218"/>
                  <a:pt x="3570" y="16393"/>
                  <a:pt x="-582" y="18117"/>
                </a:cubicBezTo>
                <a:cubicBezTo>
                  <a:pt x="8735" y="19963"/>
                  <a:pt x="16083" y="27134"/>
                  <a:pt x="18164" y="36394"/>
                </a:cubicBezTo>
                <a:cubicBezTo>
                  <a:pt x="19889" y="32242"/>
                  <a:pt x="22063" y="28277"/>
                  <a:pt x="24631" y="24585"/>
                </a:cubicBezTo>
                <a:cubicBezTo>
                  <a:pt x="28343" y="21988"/>
                  <a:pt x="32336" y="19823"/>
                  <a:pt x="36535" y="18117"/>
                </a:cubicBezTo>
                <a:cubicBezTo>
                  <a:pt x="27077" y="16224"/>
                  <a:pt x="19682" y="8829"/>
                  <a:pt x="17789" y="-628"/>
                </a:cubicBezTo>
                <a:close/>
              </a:path>
            </a:pathLst>
          </a:custGeom>
          <a:gradFill>
            <a:gsLst>
              <a:gs pos="0">
                <a:srgbClr val="F13DBE"/>
              </a:gs>
              <a:gs pos="100000">
                <a:srgbClr val="D2088F"/>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5"/>
          <p:cNvSpPr/>
          <p:nvPr/>
        </p:nvSpPr>
        <p:spPr>
          <a:xfrm>
            <a:off x="10937341" y="671519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5686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5"/>
          <p:cNvSpPr/>
          <p:nvPr/>
        </p:nvSpPr>
        <p:spPr>
          <a:xfrm rot="10800000">
            <a:off x="9348392" y="706942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686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5"/>
          <p:cNvSpPr/>
          <p:nvPr/>
        </p:nvSpPr>
        <p:spPr>
          <a:xfrm rot="10800000">
            <a:off x="5056250" y="30382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5"/>
          <p:cNvSpPr/>
          <p:nvPr/>
        </p:nvSpPr>
        <p:spPr>
          <a:xfrm>
            <a:off x="381845" y="98625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5"/>
          <p:cNvSpPr/>
          <p:nvPr/>
        </p:nvSpPr>
        <p:spPr>
          <a:xfrm rot="10800000">
            <a:off x="10659230" y="5949909"/>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5"/>
          <p:cNvSpPr/>
          <p:nvPr/>
        </p:nvSpPr>
        <p:spPr>
          <a:xfrm>
            <a:off x="2601895" y="1141064"/>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5"/>
          <p:cNvSpPr/>
          <p:nvPr/>
        </p:nvSpPr>
        <p:spPr>
          <a:xfrm>
            <a:off x="228294" y="397053"/>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5"/>
          <p:cNvSpPr/>
          <p:nvPr/>
        </p:nvSpPr>
        <p:spPr>
          <a:xfrm>
            <a:off x="1020264" y="393448"/>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5"/>
          <p:cNvSpPr/>
          <p:nvPr/>
        </p:nvSpPr>
        <p:spPr>
          <a:xfrm>
            <a:off x="581067" y="240791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5"/>
          <p:cNvSpPr/>
          <p:nvPr/>
        </p:nvSpPr>
        <p:spPr>
          <a:xfrm>
            <a:off x="584813" y="2044206"/>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5"/>
          <p:cNvSpPr/>
          <p:nvPr/>
        </p:nvSpPr>
        <p:spPr>
          <a:xfrm>
            <a:off x="210913" y="2781070"/>
            <a:ext cx="37116" cy="37022"/>
          </a:xfrm>
          <a:custGeom>
            <a:rect b="b" l="l" r="r" t="t"/>
            <a:pathLst>
              <a:path extrusionOk="0" h="37022" w="37116">
                <a:moveTo>
                  <a:pt x="17695" y="-160"/>
                </a:moveTo>
                <a:cubicBezTo>
                  <a:pt x="15989" y="4001"/>
                  <a:pt x="13815" y="7966"/>
                  <a:pt x="11228" y="11650"/>
                </a:cubicBezTo>
                <a:cubicBezTo>
                  <a:pt x="7535" y="14218"/>
                  <a:pt x="3570" y="16393"/>
                  <a:pt x="-582" y="18117"/>
                </a:cubicBezTo>
                <a:cubicBezTo>
                  <a:pt x="8735" y="19963"/>
                  <a:pt x="16083" y="27134"/>
                  <a:pt x="18164" y="36394"/>
                </a:cubicBezTo>
                <a:cubicBezTo>
                  <a:pt x="19889" y="32242"/>
                  <a:pt x="22063" y="28277"/>
                  <a:pt x="24631" y="24585"/>
                </a:cubicBezTo>
                <a:cubicBezTo>
                  <a:pt x="28343" y="21988"/>
                  <a:pt x="32336" y="19823"/>
                  <a:pt x="36535" y="18117"/>
                </a:cubicBezTo>
                <a:cubicBezTo>
                  <a:pt x="27077" y="16224"/>
                  <a:pt x="19682" y="8829"/>
                  <a:pt x="17789" y="-628"/>
                </a:cubicBezTo>
                <a:close/>
              </a:path>
            </a:pathLst>
          </a:custGeom>
          <a:gradFill>
            <a:gsLst>
              <a:gs pos="0">
                <a:srgbClr val="F13DBE"/>
              </a:gs>
              <a:gs pos="100000">
                <a:srgbClr val="D2088F"/>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5"/>
          <p:cNvSpPr/>
          <p:nvPr/>
        </p:nvSpPr>
        <p:spPr>
          <a:xfrm>
            <a:off x="1324219" y="140095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5"/>
          <p:cNvSpPr/>
          <p:nvPr/>
        </p:nvSpPr>
        <p:spPr>
          <a:xfrm rot="10800000">
            <a:off x="329240" y="327794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5"/>
          <p:cNvSpPr/>
          <p:nvPr/>
        </p:nvSpPr>
        <p:spPr>
          <a:xfrm rot="10800000">
            <a:off x="1150443" y="209135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5"/>
          <p:cNvSpPr/>
          <p:nvPr/>
        </p:nvSpPr>
        <p:spPr>
          <a:xfrm>
            <a:off x="11982771" y="6000415"/>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5"/>
          <p:cNvSpPr/>
          <p:nvPr/>
        </p:nvSpPr>
        <p:spPr>
          <a:xfrm>
            <a:off x="11727824" y="6447030"/>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5"/>
          <p:cNvSpPr/>
          <p:nvPr/>
        </p:nvSpPr>
        <p:spPr>
          <a:xfrm>
            <a:off x="10928557" y="63134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6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5"/>
          <p:cNvSpPr/>
          <p:nvPr/>
        </p:nvSpPr>
        <p:spPr>
          <a:xfrm rot="10800000">
            <a:off x="11302487" y="6111616"/>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5"/>
          <p:cNvSpPr/>
          <p:nvPr/>
        </p:nvSpPr>
        <p:spPr>
          <a:xfrm rot="1774069">
            <a:off x="7909055" y="-1431141"/>
            <a:ext cx="159173" cy="156693"/>
          </a:xfrm>
          <a:prstGeom prst="star4">
            <a:avLst>
              <a:gd fmla="val 3368"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239" name="Google Shape;239;p15"/>
          <p:cNvSpPr/>
          <p:nvPr/>
        </p:nvSpPr>
        <p:spPr>
          <a:xfrm rot="-4064786">
            <a:off x="11969797" y="3254893"/>
            <a:ext cx="202357" cy="19431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5"/>
          <p:cNvSpPr/>
          <p:nvPr/>
        </p:nvSpPr>
        <p:spPr>
          <a:xfrm>
            <a:off x="5392070" y="-2061276"/>
            <a:ext cx="9371426" cy="8489866"/>
          </a:xfrm>
          <a:custGeom>
            <a:rect b="b" l="l" r="r" t="t"/>
            <a:pathLst>
              <a:path extrusionOk="0" h="8489866" w="9371426">
                <a:moveTo>
                  <a:pt x="9371426" y="4244933"/>
                </a:moveTo>
                <a:cubicBezTo>
                  <a:pt x="9371426" y="6589345"/>
                  <a:pt x="7273561" y="8489866"/>
                  <a:pt x="4685713" y="8489866"/>
                </a:cubicBezTo>
                <a:cubicBezTo>
                  <a:pt x="2097865" y="8489866"/>
                  <a:pt x="0" y="6589345"/>
                  <a:pt x="0" y="4244933"/>
                </a:cubicBezTo>
                <a:cubicBezTo>
                  <a:pt x="0" y="1900521"/>
                  <a:pt x="2097865" y="0"/>
                  <a:pt x="4685713" y="0"/>
                </a:cubicBezTo>
                <a:cubicBezTo>
                  <a:pt x="7273561" y="0"/>
                  <a:pt x="9371426" y="1900521"/>
                  <a:pt x="9371426" y="4244933"/>
                </a:cubicBezTo>
                <a:close/>
              </a:path>
            </a:pathLst>
          </a:custGeom>
          <a:solidFill>
            <a:srgbClr val="1633AE">
              <a:alpha val="392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5"/>
          <p:cNvSpPr/>
          <p:nvPr/>
        </p:nvSpPr>
        <p:spPr>
          <a:xfrm>
            <a:off x="6386048" y="-1225316"/>
            <a:ext cx="7538488" cy="6829350"/>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1633AE">
              <a:alpha val="392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5"/>
          <p:cNvSpPr/>
          <p:nvPr/>
        </p:nvSpPr>
        <p:spPr>
          <a:xfrm>
            <a:off x="7046044" y="-579685"/>
            <a:ext cx="6304279" cy="5711242"/>
          </a:xfrm>
          <a:custGeom>
            <a:rect b="b" l="l" r="r" t="t"/>
            <a:pathLst>
              <a:path extrusionOk="0" h="5122190" w="5654062">
                <a:moveTo>
                  <a:pt x="5654063" y="2561095"/>
                </a:moveTo>
                <a:cubicBezTo>
                  <a:pt x="5654063" y="3975549"/>
                  <a:pt x="4388358" y="5122191"/>
                  <a:pt x="2827031" y="5122191"/>
                </a:cubicBezTo>
                <a:cubicBezTo>
                  <a:pt x="1265705" y="5122191"/>
                  <a:pt x="0" y="3975549"/>
                  <a:pt x="0" y="2561095"/>
                </a:cubicBezTo>
                <a:cubicBezTo>
                  <a:pt x="0" y="1146641"/>
                  <a:pt x="1265705" y="0"/>
                  <a:pt x="2827031" y="0"/>
                </a:cubicBezTo>
                <a:cubicBezTo>
                  <a:pt x="4388357" y="0"/>
                  <a:pt x="5654063" y="1146642"/>
                  <a:pt x="5654063" y="2561095"/>
                </a:cubicBezTo>
                <a:close/>
              </a:path>
            </a:pathLst>
          </a:custGeom>
          <a:solidFill>
            <a:srgbClr val="1633AE">
              <a:alpha val="392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5"/>
          <p:cNvSpPr/>
          <p:nvPr/>
        </p:nvSpPr>
        <p:spPr>
          <a:xfrm>
            <a:off x="7604153" y="-266027"/>
            <a:ext cx="5332070" cy="4830487"/>
          </a:xfrm>
          <a:custGeom>
            <a:rect b="b" l="l" r="r" t="t"/>
            <a:pathLst>
              <a:path extrusionOk="0" h="3308553" w="3652103">
                <a:moveTo>
                  <a:pt x="3652103" y="1654277"/>
                </a:moveTo>
                <a:cubicBezTo>
                  <a:pt x="3652103" y="2567909"/>
                  <a:pt x="2834552" y="3308554"/>
                  <a:pt x="1826052" y="3308554"/>
                </a:cubicBezTo>
                <a:cubicBezTo>
                  <a:pt x="817551" y="3308554"/>
                  <a:pt x="0" y="2567909"/>
                  <a:pt x="0" y="1654277"/>
                </a:cubicBezTo>
                <a:cubicBezTo>
                  <a:pt x="0" y="740645"/>
                  <a:pt x="817551" y="0"/>
                  <a:pt x="1826052" y="0"/>
                </a:cubicBezTo>
                <a:cubicBezTo>
                  <a:pt x="2834552" y="0"/>
                  <a:pt x="3652103" y="740645"/>
                  <a:pt x="3652103" y="1654277"/>
                </a:cubicBezTo>
                <a:close/>
              </a:path>
            </a:pathLst>
          </a:custGeom>
          <a:solidFill>
            <a:srgbClr val="1633AE">
              <a:alpha val="588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5"/>
          <p:cNvSpPr/>
          <p:nvPr/>
        </p:nvSpPr>
        <p:spPr>
          <a:xfrm rot="-4064786">
            <a:off x="9582059" y="2064511"/>
            <a:ext cx="202357" cy="19431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5"/>
          <p:cNvSpPr/>
          <p:nvPr/>
        </p:nvSpPr>
        <p:spPr>
          <a:xfrm rot="-4064786">
            <a:off x="8972895" y="184965"/>
            <a:ext cx="202357" cy="19431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5"/>
          <p:cNvSpPr/>
          <p:nvPr/>
        </p:nvSpPr>
        <p:spPr>
          <a:xfrm rot="-4064786">
            <a:off x="12915595" y="-1087794"/>
            <a:ext cx="202357" cy="19431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5"/>
          <p:cNvSpPr/>
          <p:nvPr/>
        </p:nvSpPr>
        <p:spPr>
          <a:xfrm rot="-4064786">
            <a:off x="12942820" y="1564029"/>
            <a:ext cx="202357" cy="19431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grpSp>
        <p:nvGrpSpPr>
          <p:cNvPr id="248" name="Google Shape;248;p15"/>
          <p:cNvGrpSpPr/>
          <p:nvPr/>
        </p:nvGrpSpPr>
        <p:grpSpPr>
          <a:xfrm>
            <a:off x="8591809" y="3218"/>
            <a:ext cx="4124562" cy="4330469"/>
            <a:chOff x="9125209" y="-530182"/>
            <a:chExt cx="4124562" cy="4330469"/>
          </a:xfrm>
        </p:grpSpPr>
        <p:sp>
          <p:nvSpPr>
            <p:cNvPr id="249" name="Google Shape;249;p15"/>
            <p:cNvSpPr/>
            <p:nvPr/>
          </p:nvSpPr>
          <p:spPr>
            <a:xfrm rot="-432840">
              <a:off x="13049293" y="3632779"/>
              <a:ext cx="191434" cy="156106"/>
            </a:xfrm>
            <a:prstGeom prst="star4">
              <a:avLst>
                <a:gd fmla="val 183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0" name="Google Shape;250;p15"/>
            <p:cNvGrpSpPr/>
            <p:nvPr/>
          </p:nvGrpSpPr>
          <p:grpSpPr>
            <a:xfrm>
              <a:off x="9125209" y="-530182"/>
              <a:ext cx="3866023" cy="3869694"/>
              <a:chOff x="9125209" y="-530182"/>
              <a:chExt cx="3866023" cy="3869694"/>
            </a:xfrm>
          </p:grpSpPr>
          <p:sp>
            <p:nvSpPr>
              <p:cNvPr id="251" name="Google Shape;251;p15"/>
              <p:cNvSpPr/>
              <p:nvPr/>
            </p:nvSpPr>
            <p:spPr>
              <a:xfrm rot="-432840">
                <a:off x="12407145" y="-522398"/>
                <a:ext cx="133249" cy="147156"/>
              </a:xfrm>
              <a:prstGeom prst="star4">
                <a:avLst>
                  <a:gd fmla="val 381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5"/>
              <p:cNvSpPr/>
              <p:nvPr/>
            </p:nvSpPr>
            <p:spPr>
              <a:xfrm>
                <a:off x="9526692" y="645494"/>
                <a:ext cx="1912127" cy="1732255"/>
              </a:xfrm>
              <a:custGeom>
                <a:rect b="b" l="l" r="r" t="t"/>
                <a:pathLst>
                  <a:path extrusionOk="0" h="1732255" w="1912127">
                    <a:moveTo>
                      <a:pt x="1912127" y="866128"/>
                    </a:moveTo>
                    <a:cubicBezTo>
                      <a:pt x="1912127" y="1344477"/>
                      <a:pt x="1484083" y="1732255"/>
                      <a:pt x="956064" y="1732255"/>
                    </a:cubicBezTo>
                    <a:cubicBezTo>
                      <a:pt x="428044" y="1732255"/>
                      <a:pt x="0" y="1344477"/>
                      <a:pt x="0" y="866128"/>
                    </a:cubicBezTo>
                    <a:cubicBezTo>
                      <a:pt x="0" y="387778"/>
                      <a:pt x="428044" y="0"/>
                      <a:pt x="956064" y="0"/>
                    </a:cubicBezTo>
                    <a:cubicBezTo>
                      <a:pt x="1484083" y="0"/>
                      <a:pt x="1912127" y="387778"/>
                      <a:pt x="1912127" y="866128"/>
                    </a:cubicBezTo>
                    <a:close/>
                  </a:path>
                </a:pathLst>
              </a:custGeom>
              <a:solidFill>
                <a:srgbClr val="471450">
                  <a:alpha val="1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5"/>
              <p:cNvSpPr/>
              <p:nvPr/>
            </p:nvSpPr>
            <p:spPr>
              <a:xfrm>
                <a:off x="9125209" y="-530178"/>
                <a:ext cx="3866023" cy="3869551"/>
              </a:xfrm>
              <a:custGeom>
                <a:rect b="b" l="l" r="r" t="t"/>
                <a:pathLst>
                  <a:path extrusionOk="0" h="3869551" w="3866023">
                    <a:moveTo>
                      <a:pt x="3840938" y="1619644"/>
                    </a:moveTo>
                    <a:cubicBezTo>
                      <a:pt x="3867737" y="1782047"/>
                      <a:pt x="3873499" y="1947180"/>
                      <a:pt x="3858131" y="2111101"/>
                    </a:cubicBezTo>
                    <a:cubicBezTo>
                      <a:pt x="3847712" y="2232348"/>
                      <a:pt x="3825366" y="2352280"/>
                      <a:pt x="3791389" y="2469077"/>
                    </a:cubicBezTo>
                    <a:cubicBezTo>
                      <a:pt x="3585097" y="3186848"/>
                      <a:pt x="2984123" y="3721688"/>
                      <a:pt x="2247238" y="3843339"/>
                    </a:cubicBezTo>
                    <a:cubicBezTo>
                      <a:pt x="1959040" y="3890969"/>
                      <a:pt x="1663759" y="3872666"/>
                      <a:pt x="1383649" y="3789744"/>
                    </a:cubicBezTo>
                    <a:lnTo>
                      <a:pt x="1350277" y="3779631"/>
                    </a:lnTo>
                    <a:cubicBezTo>
                      <a:pt x="1184335" y="3727249"/>
                      <a:pt x="1026179" y="3652721"/>
                      <a:pt x="880055" y="3558171"/>
                    </a:cubicBezTo>
                    <a:cubicBezTo>
                      <a:pt x="793190" y="3501845"/>
                      <a:pt x="711080" y="3438545"/>
                      <a:pt x="634327" y="3369072"/>
                    </a:cubicBezTo>
                    <a:lnTo>
                      <a:pt x="602979" y="3339745"/>
                    </a:lnTo>
                    <a:cubicBezTo>
                      <a:pt x="553529" y="3293331"/>
                      <a:pt x="506609" y="3244387"/>
                      <a:pt x="462417" y="3193119"/>
                    </a:cubicBezTo>
                    <a:cubicBezTo>
                      <a:pt x="441182" y="3167838"/>
                      <a:pt x="420956" y="3143566"/>
                      <a:pt x="401742" y="3118286"/>
                    </a:cubicBezTo>
                    <a:cubicBezTo>
                      <a:pt x="365441" y="3070557"/>
                      <a:pt x="331665" y="3020906"/>
                      <a:pt x="300619" y="2969634"/>
                    </a:cubicBezTo>
                    <a:cubicBezTo>
                      <a:pt x="269271" y="2920085"/>
                      <a:pt x="239948" y="2868511"/>
                      <a:pt x="212642" y="2816941"/>
                    </a:cubicBezTo>
                    <a:cubicBezTo>
                      <a:pt x="151160" y="2695086"/>
                      <a:pt x="102014" y="2567367"/>
                      <a:pt x="66016" y="2435705"/>
                    </a:cubicBezTo>
                    <a:cubicBezTo>
                      <a:pt x="50845" y="2375034"/>
                      <a:pt x="36689" y="2313347"/>
                      <a:pt x="26576" y="2249639"/>
                    </a:cubicBezTo>
                    <a:cubicBezTo>
                      <a:pt x="19497" y="2206157"/>
                      <a:pt x="13430" y="2162675"/>
                      <a:pt x="9384" y="2120201"/>
                    </a:cubicBezTo>
                    <a:cubicBezTo>
                      <a:pt x="-75053" y="1238714"/>
                      <a:pt x="449069" y="412235"/>
                      <a:pt x="1282526" y="112908"/>
                    </a:cubicBezTo>
                    <a:cubicBezTo>
                      <a:pt x="1392244" y="73774"/>
                      <a:pt x="1505301" y="44651"/>
                      <a:pt x="1620277" y="25944"/>
                    </a:cubicBezTo>
                    <a:cubicBezTo>
                      <a:pt x="1880870" y="-17640"/>
                      <a:pt x="2147633" y="-6922"/>
                      <a:pt x="2403981" y="57292"/>
                    </a:cubicBezTo>
                    <a:cubicBezTo>
                      <a:pt x="2579326" y="101382"/>
                      <a:pt x="2747798" y="169438"/>
                      <a:pt x="2904538" y="259538"/>
                    </a:cubicBezTo>
                    <a:cubicBezTo>
                      <a:pt x="3156133" y="405359"/>
                      <a:pt x="3371726" y="605784"/>
                      <a:pt x="3535548" y="846050"/>
                    </a:cubicBezTo>
                    <a:cubicBezTo>
                      <a:pt x="3575996" y="906725"/>
                      <a:pt x="3614424" y="970433"/>
                      <a:pt x="3648805" y="1035153"/>
                    </a:cubicBezTo>
                    <a:cubicBezTo>
                      <a:pt x="3690670" y="1115850"/>
                      <a:pt x="3727175" y="1199376"/>
                      <a:pt x="3758017" y="1284927"/>
                    </a:cubicBezTo>
                    <a:lnTo>
                      <a:pt x="3758017" y="1284927"/>
                    </a:lnTo>
                    <a:cubicBezTo>
                      <a:pt x="3767117" y="1310208"/>
                      <a:pt x="3775209" y="1335489"/>
                      <a:pt x="3783297" y="1361779"/>
                    </a:cubicBezTo>
                    <a:cubicBezTo>
                      <a:pt x="3783297" y="1369870"/>
                      <a:pt x="3788355" y="1378971"/>
                      <a:pt x="3791389" y="1387059"/>
                    </a:cubicBezTo>
                    <a:cubicBezTo>
                      <a:pt x="3812220" y="1463611"/>
                      <a:pt x="3828804" y="1541271"/>
                      <a:pt x="3840938" y="1619644"/>
                    </a:cubicBezTo>
                    <a:close/>
                  </a:path>
                </a:pathLst>
              </a:custGeom>
              <a:solidFill>
                <a:srgbClr val="A453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5"/>
              <p:cNvSpPr/>
              <p:nvPr/>
            </p:nvSpPr>
            <p:spPr>
              <a:xfrm>
                <a:off x="10479036" y="1939243"/>
                <a:ext cx="2441108" cy="1400129"/>
              </a:xfrm>
              <a:custGeom>
                <a:rect b="b" l="l" r="r" t="t"/>
                <a:pathLst>
                  <a:path extrusionOk="0" h="1400129" w="2441108">
                    <a:moveTo>
                      <a:pt x="2441604" y="-345"/>
                    </a:moveTo>
                    <a:cubicBezTo>
                      <a:pt x="2235315" y="717426"/>
                      <a:pt x="1634240" y="1252266"/>
                      <a:pt x="897456" y="1373917"/>
                    </a:cubicBezTo>
                    <a:cubicBezTo>
                      <a:pt x="609255" y="1421547"/>
                      <a:pt x="313977" y="1403244"/>
                      <a:pt x="33864" y="1320322"/>
                    </a:cubicBezTo>
                    <a:lnTo>
                      <a:pt x="495" y="1310209"/>
                    </a:lnTo>
                    <a:cubicBezTo>
                      <a:pt x="57426" y="1183401"/>
                      <a:pt x="137314" y="1068221"/>
                      <a:pt x="236110" y="970437"/>
                    </a:cubicBezTo>
                    <a:cubicBezTo>
                      <a:pt x="412471" y="794481"/>
                      <a:pt x="612594" y="644012"/>
                      <a:pt x="830714" y="523472"/>
                    </a:cubicBezTo>
                    <a:cubicBezTo>
                      <a:pt x="966929" y="448642"/>
                      <a:pt x="1108602" y="384125"/>
                      <a:pt x="1254420" y="330327"/>
                    </a:cubicBezTo>
                    <a:cubicBezTo>
                      <a:pt x="1355543" y="291899"/>
                      <a:pt x="1456666" y="257518"/>
                      <a:pt x="1565881" y="229203"/>
                    </a:cubicBezTo>
                    <a:cubicBezTo>
                      <a:pt x="1808576" y="156395"/>
                      <a:pt x="2057338" y="98757"/>
                      <a:pt x="2303066" y="39092"/>
                    </a:cubicBezTo>
                    <a:close/>
                  </a:path>
                </a:pathLst>
              </a:custGeom>
              <a:solidFill>
                <a:srgbClr val="A21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5"/>
              <p:cNvSpPr/>
              <p:nvPr/>
            </p:nvSpPr>
            <p:spPr>
              <a:xfrm>
                <a:off x="9126221" y="-416925"/>
                <a:ext cx="1282028" cy="2007293"/>
              </a:xfrm>
              <a:custGeom>
                <a:rect b="b" l="l" r="r" t="t"/>
                <a:pathLst>
                  <a:path extrusionOk="0" h="2007293" w="1282028">
                    <a:moveTo>
                      <a:pt x="1282523" y="-345"/>
                    </a:moveTo>
                    <a:cubicBezTo>
                      <a:pt x="1180085" y="341149"/>
                      <a:pt x="1034267" y="668080"/>
                      <a:pt x="848707" y="972462"/>
                    </a:cubicBezTo>
                    <a:cubicBezTo>
                      <a:pt x="677809" y="1253584"/>
                      <a:pt x="348147" y="1775379"/>
                      <a:pt x="9384" y="2006949"/>
                    </a:cubicBezTo>
                    <a:cubicBezTo>
                      <a:pt x="-75053" y="1125461"/>
                      <a:pt x="449066" y="298982"/>
                      <a:pt x="1282523" y="-345"/>
                    </a:cubicBezTo>
                    <a:close/>
                  </a:path>
                </a:pathLst>
              </a:custGeom>
              <a:solidFill>
                <a:srgbClr val="BB7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5"/>
              <p:cNvSpPr/>
              <p:nvPr/>
            </p:nvSpPr>
            <p:spPr>
              <a:xfrm>
                <a:off x="9195785" y="-472542"/>
                <a:ext cx="3466498" cy="3135826"/>
              </a:xfrm>
              <a:custGeom>
                <a:rect b="b" l="l" r="r" t="t"/>
                <a:pathLst>
                  <a:path extrusionOk="0" h="3135826" w="3466498">
                    <a:moveTo>
                      <a:pt x="3466993" y="789426"/>
                    </a:moveTo>
                    <a:cubicBezTo>
                      <a:pt x="3344635" y="890549"/>
                      <a:pt x="3223286" y="982571"/>
                      <a:pt x="3100928" y="1077627"/>
                    </a:cubicBezTo>
                    <a:lnTo>
                      <a:pt x="2438570" y="1600435"/>
                    </a:lnTo>
                    <a:lnTo>
                      <a:pt x="1449587" y="2379081"/>
                    </a:lnTo>
                    <a:lnTo>
                      <a:pt x="1280713" y="2512564"/>
                    </a:lnTo>
                    <a:cubicBezTo>
                      <a:pt x="1137117" y="2625821"/>
                      <a:pt x="991500" y="2740091"/>
                      <a:pt x="842849" y="2848293"/>
                    </a:cubicBezTo>
                    <a:cubicBezTo>
                      <a:pt x="699762" y="2952348"/>
                      <a:pt x="550805" y="3048212"/>
                      <a:pt x="396899" y="3135482"/>
                    </a:cubicBezTo>
                    <a:cubicBezTo>
                      <a:pt x="375661" y="3110201"/>
                      <a:pt x="355438" y="3085930"/>
                      <a:pt x="336224" y="3060649"/>
                    </a:cubicBezTo>
                    <a:cubicBezTo>
                      <a:pt x="299920" y="3012921"/>
                      <a:pt x="266144" y="2963269"/>
                      <a:pt x="235101" y="2911998"/>
                    </a:cubicBezTo>
                    <a:cubicBezTo>
                      <a:pt x="203753" y="2862449"/>
                      <a:pt x="174427" y="2810875"/>
                      <a:pt x="147125" y="2759304"/>
                    </a:cubicBezTo>
                    <a:cubicBezTo>
                      <a:pt x="85642" y="2637449"/>
                      <a:pt x="36494" y="2509731"/>
                      <a:pt x="495" y="2378068"/>
                    </a:cubicBezTo>
                    <a:cubicBezTo>
                      <a:pt x="41956" y="2357846"/>
                      <a:pt x="82404" y="2336611"/>
                      <a:pt x="122853" y="2314364"/>
                    </a:cubicBezTo>
                    <a:cubicBezTo>
                      <a:pt x="833041" y="1925848"/>
                      <a:pt x="1445140" y="1380389"/>
                      <a:pt x="1912732" y="719651"/>
                    </a:cubicBezTo>
                    <a:cubicBezTo>
                      <a:pt x="2074730" y="492124"/>
                      <a:pt x="2217114" y="251250"/>
                      <a:pt x="2338460" y="-345"/>
                    </a:cubicBezTo>
                    <a:cubicBezTo>
                      <a:pt x="2513808" y="43745"/>
                      <a:pt x="2682277" y="111802"/>
                      <a:pt x="2839020" y="201901"/>
                    </a:cubicBezTo>
                    <a:cubicBezTo>
                      <a:pt x="3089603" y="348327"/>
                      <a:pt x="3304187" y="549157"/>
                      <a:pt x="3466993" y="789426"/>
                    </a:cubicBezTo>
                    <a:close/>
                  </a:path>
                </a:pathLst>
              </a:custGeom>
              <a:solidFill>
                <a:srgbClr val="981F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5"/>
              <p:cNvSpPr/>
              <p:nvPr/>
            </p:nvSpPr>
            <p:spPr>
              <a:xfrm>
                <a:off x="9727693" y="756102"/>
                <a:ext cx="3263539" cy="2503807"/>
              </a:xfrm>
              <a:custGeom>
                <a:rect b="b" l="l" r="r" t="t"/>
                <a:pathLst>
                  <a:path extrusionOk="0" h="2503807" w="3263539">
                    <a:moveTo>
                      <a:pt x="3238454" y="333363"/>
                    </a:moveTo>
                    <a:cubicBezTo>
                      <a:pt x="3265253" y="495766"/>
                      <a:pt x="3271015" y="660899"/>
                      <a:pt x="3255646" y="824820"/>
                    </a:cubicBezTo>
                    <a:cubicBezTo>
                      <a:pt x="3037220" y="879427"/>
                      <a:pt x="2812727" y="914821"/>
                      <a:pt x="2632728" y="1047292"/>
                    </a:cubicBezTo>
                    <a:cubicBezTo>
                      <a:pt x="2508954" y="1151550"/>
                      <a:pt x="2401257" y="1273504"/>
                      <a:pt x="2313179" y="1409311"/>
                    </a:cubicBezTo>
                    <a:cubicBezTo>
                      <a:pt x="2273437" y="1463310"/>
                      <a:pt x="2230560" y="1514986"/>
                      <a:pt x="2184751" y="1564029"/>
                    </a:cubicBezTo>
                    <a:cubicBezTo>
                      <a:pt x="1881381" y="1886612"/>
                      <a:pt x="1410151" y="1994814"/>
                      <a:pt x="1055208" y="2260768"/>
                    </a:cubicBezTo>
                    <a:cubicBezTo>
                      <a:pt x="959343" y="2336509"/>
                      <a:pt x="867929" y="2417508"/>
                      <a:pt x="781165" y="2503463"/>
                    </a:cubicBezTo>
                    <a:lnTo>
                      <a:pt x="747793" y="2493350"/>
                    </a:lnTo>
                    <a:cubicBezTo>
                      <a:pt x="581851" y="2440968"/>
                      <a:pt x="423695" y="2366440"/>
                      <a:pt x="277571" y="2271891"/>
                    </a:cubicBezTo>
                    <a:cubicBezTo>
                      <a:pt x="190706" y="2215564"/>
                      <a:pt x="108596" y="2152264"/>
                      <a:pt x="31843" y="2082791"/>
                    </a:cubicBezTo>
                    <a:lnTo>
                      <a:pt x="495" y="2053464"/>
                    </a:lnTo>
                    <a:cubicBezTo>
                      <a:pt x="276559" y="1873465"/>
                      <a:pt x="632514" y="1750095"/>
                      <a:pt x="853974" y="1571108"/>
                    </a:cubicBezTo>
                    <a:lnTo>
                      <a:pt x="862062" y="1564029"/>
                    </a:lnTo>
                    <a:cubicBezTo>
                      <a:pt x="1107791" y="1361783"/>
                      <a:pt x="1331275" y="1108975"/>
                      <a:pt x="1635653" y="1009877"/>
                    </a:cubicBezTo>
                    <a:cubicBezTo>
                      <a:pt x="1793405" y="958303"/>
                      <a:pt x="1967337" y="949202"/>
                      <a:pt x="2107899" y="862235"/>
                    </a:cubicBezTo>
                    <a:cubicBezTo>
                      <a:pt x="2310145" y="736843"/>
                      <a:pt x="2388009" y="487069"/>
                      <a:pt x="2538681" y="305049"/>
                    </a:cubicBezTo>
                    <a:cubicBezTo>
                      <a:pt x="2557997" y="280373"/>
                      <a:pt x="2578929" y="257117"/>
                      <a:pt x="2601380" y="235274"/>
                    </a:cubicBezTo>
                    <a:cubicBezTo>
                      <a:pt x="2662357" y="178947"/>
                      <a:pt x="2732435" y="133543"/>
                      <a:pt x="2808681" y="100778"/>
                    </a:cubicBezTo>
                    <a:lnTo>
                      <a:pt x="2808681" y="100778"/>
                    </a:lnTo>
                    <a:cubicBezTo>
                      <a:pt x="2918803" y="54263"/>
                      <a:pt x="3033782" y="20285"/>
                      <a:pt x="3151490" y="-345"/>
                    </a:cubicBezTo>
                    <a:lnTo>
                      <a:pt x="3160590" y="-345"/>
                    </a:lnTo>
                    <a:lnTo>
                      <a:pt x="3151490" y="-345"/>
                    </a:lnTo>
                    <a:cubicBezTo>
                      <a:pt x="3160590" y="24936"/>
                      <a:pt x="3168679" y="50217"/>
                      <a:pt x="3176771" y="76510"/>
                    </a:cubicBezTo>
                    <a:cubicBezTo>
                      <a:pt x="3176771" y="84598"/>
                      <a:pt x="3181825" y="93702"/>
                      <a:pt x="3184859" y="101791"/>
                    </a:cubicBezTo>
                    <a:cubicBezTo>
                      <a:pt x="3207004" y="177935"/>
                      <a:pt x="3224903" y="255194"/>
                      <a:pt x="3238454" y="333363"/>
                    </a:cubicBezTo>
                    <a:close/>
                  </a:path>
                </a:pathLst>
              </a:custGeom>
              <a:solidFill>
                <a:srgbClr val="911E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5"/>
              <p:cNvSpPr/>
              <p:nvPr/>
            </p:nvSpPr>
            <p:spPr>
              <a:xfrm>
                <a:off x="9429379" y="510374"/>
                <a:ext cx="3479644" cy="2517963"/>
              </a:xfrm>
              <a:custGeom>
                <a:rect b="b" l="l" r="r" t="t"/>
                <a:pathLst>
                  <a:path extrusionOk="0" h="2517963" w="3479644">
                    <a:moveTo>
                      <a:pt x="3480140" y="323250"/>
                    </a:moveTo>
                    <a:cubicBezTo>
                      <a:pt x="3399443" y="383517"/>
                      <a:pt x="3315006" y="438631"/>
                      <a:pt x="3227332" y="488078"/>
                    </a:cubicBezTo>
                    <a:cubicBezTo>
                      <a:pt x="3061794" y="596281"/>
                      <a:pt x="2908289" y="721675"/>
                      <a:pt x="2769245" y="862235"/>
                    </a:cubicBezTo>
                    <a:cubicBezTo>
                      <a:pt x="2403180" y="1221220"/>
                      <a:pt x="2082618" y="1638859"/>
                      <a:pt x="1617452" y="1841105"/>
                    </a:cubicBezTo>
                    <a:cubicBezTo>
                      <a:pt x="1335321" y="1963466"/>
                      <a:pt x="1001613" y="2005936"/>
                      <a:pt x="789254" y="2229417"/>
                    </a:cubicBezTo>
                    <a:cubicBezTo>
                      <a:pt x="742334" y="2281902"/>
                      <a:pt x="699762" y="2338024"/>
                      <a:pt x="661841" y="2397282"/>
                    </a:cubicBezTo>
                    <a:cubicBezTo>
                      <a:pt x="635548" y="2437734"/>
                      <a:pt x="609255" y="2479192"/>
                      <a:pt x="579931" y="2517619"/>
                    </a:cubicBezTo>
                    <a:cubicBezTo>
                      <a:pt x="493066" y="2461293"/>
                      <a:pt x="410952" y="2397992"/>
                      <a:pt x="334200" y="2328519"/>
                    </a:cubicBezTo>
                    <a:lnTo>
                      <a:pt x="302852" y="2299193"/>
                    </a:lnTo>
                    <a:cubicBezTo>
                      <a:pt x="253404" y="2252779"/>
                      <a:pt x="206481" y="2203834"/>
                      <a:pt x="162292" y="2152566"/>
                    </a:cubicBezTo>
                    <a:cubicBezTo>
                      <a:pt x="141058" y="2127285"/>
                      <a:pt x="120832" y="2103014"/>
                      <a:pt x="101618" y="2077733"/>
                    </a:cubicBezTo>
                    <a:cubicBezTo>
                      <a:pt x="65314" y="2030004"/>
                      <a:pt x="31540" y="1980353"/>
                      <a:pt x="495" y="1929082"/>
                    </a:cubicBezTo>
                    <a:cubicBezTo>
                      <a:pt x="109608" y="1813803"/>
                      <a:pt x="237931" y="1718343"/>
                      <a:pt x="379706" y="1646951"/>
                    </a:cubicBezTo>
                    <a:cubicBezTo>
                      <a:pt x="650311" y="1536221"/>
                      <a:pt x="931029" y="1452188"/>
                      <a:pt x="1218017" y="1396164"/>
                    </a:cubicBezTo>
                    <a:lnTo>
                      <a:pt x="1238240" y="1396164"/>
                    </a:lnTo>
                    <a:cubicBezTo>
                      <a:pt x="1532104" y="1338524"/>
                      <a:pt x="1808776" y="1214345"/>
                      <a:pt x="2047225" y="1033133"/>
                    </a:cubicBezTo>
                    <a:cubicBezTo>
                      <a:pt x="2278797" y="835942"/>
                      <a:pt x="2434528" y="544710"/>
                      <a:pt x="2705537" y="409202"/>
                    </a:cubicBezTo>
                    <a:cubicBezTo>
                      <a:pt x="2757209" y="384227"/>
                      <a:pt x="2810604" y="362989"/>
                      <a:pt x="2865310" y="345497"/>
                    </a:cubicBezTo>
                    <a:cubicBezTo>
                      <a:pt x="3018007" y="293924"/>
                      <a:pt x="3174749" y="251451"/>
                      <a:pt x="3269802" y="128080"/>
                    </a:cubicBezTo>
                    <a:cubicBezTo>
                      <a:pt x="3298524" y="87228"/>
                      <a:pt x="3324209" y="44251"/>
                      <a:pt x="3346657" y="-345"/>
                    </a:cubicBezTo>
                    <a:cubicBezTo>
                      <a:pt x="3388522" y="80352"/>
                      <a:pt x="3425026" y="163878"/>
                      <a:pt x="3455871" y="249429"/>
                    </a:cubicBezTo>
                    <a:lnTo>
                      <a:pt x="3464972" y="249429"/>
                    </a:lnTo>
                    <a:lnTo>
                      <a:pt x="3455871" y="249429"/>
                    </a:lnTo>
                    <a:cubicBezTo>
                      <a:pt x="3463960" y="271677"/>
                      <a:pt x="3472048" y="299991"/>
                      <a:pt x="3480140" y="323250"/>
                    </a:cubicBezTo>
                    <a:close/>
                  </a:path>
                </a:pathLst>
              </a:custGeom>
              <a:solidFill>
                <a:srgbClr val="C000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5"/>
              <p:cNvSpPr/>
              <p:nvPr/>
            </p:nvSpPr>
            <p:spPr>
              <a:xfrm>
                <a:off x="9747916" y="-271308"/>
                <a:ext cx="3231488" cy="3610820"/>
              </a:xfrm>
              <a:custGeom>
                <a:rect b="b" l="l" r="r" t="t"/>
                <a:pathLst>
                  <a:path extrusionOk="0" h="3610820" w="3231488">
                    <a:moveTo>
                      <a:pt x="3206097" y="1360774"/>
                    </a:moveTo>
                    <a:cubicBezTo>
                      <a:pt x="3232693" y="1523176"/>
                      <a:pt x="3238861" y="1688310"/>
                      <a:pt x="3224299" y="1852230"/>
                    </a:cubicBezTo>
                    <a:cubicBezTo>
                      <a:pt x="3213075" y="1973376"/>
                      <a:pt x="3190321" y="2093308"/>
                      <a:pt x="3156548" y="2210207"/>
                    </a:cubicBezTo>
                    <a:cubicBezTo>
                      <a:pt x="2950861" y="2928382"/>
                      <a:pt x="2349585" y="3463524"/>
                      <a:pt x="1612397" y="3584469"/>
                    </a:cubicBezTo>
                    <a:cubicBezTo>
                      <a:pt x="1324501" y="3632299"/>
                      <a:pt x="1029523" y="3613996"/>
                      <a:pt x="749817" y="3530874"/>
                    </a:cubicBezTo>
                    <a:lnTo>
                      <a:pt x="715436" y="3520761"/>
                    </a:lnTo>
                    <a:cubicBezTo>
                      <a:pt x="549796" y="3468280"/>
                      <a:pt x="391943" y="3393851"/>
                      <a:pt x="246223" y="3299301"/>
                    </a:cubicBezTo>
                    <a:cubicBezTo>
                      <a:pt x="159259" y="3243179"/>
                      <a:pt x="77047" y="3179977"/>
                      <a:pt x="495" y="3110201"/>
                    </a:cubicBezTo>
                    <a:cubicBezTo>
                      <a:pt x="108395" y="3138920"/>
                      <a:pt x="217810" y="3161877"/>
                      <a:pt x="328136" y="3178964"/>
                    </a:cubicBezTo>
                    <a:cubicBezTo>
                      <a:pt x="534730" y="3213346"/>
                      <a:pt x="745469" y="3213346"/>
                      <a:pt x="952063" y="3178964"/>
                    </a:cubicBezTo>
                    <a:cubicBezTo>
                      <a:pt x="1015669" y="3167639"/>
                      <a:pt x="1078467" y="3152471"/>
                      <a:pt x="1140154" y="3133461"/>
                    </a:cubicBezTo>
                    <a:cubicBezTo>
                      <a:pt x="1469510" y="3022123"/>
                      <a:pt x="1758218" y="2815124"/>
                      <a:pt x="1969361" y="2538857"/>
                    </a:cubicBezTo>
                    <a:cubicBezTo>
                      <a:pt x="2076351" y="2405880"/>
                      <a:pt x="2169182" y="2262185"/>
                      <a:pt x="2246440" y="2110096"/>
                    </a:cubicBezTo>
                    <a:cubicBezTo>
                      <a:pt x="2323696" y="1960331"/>
                      <a:pt x="2386697" y="1803490"/>
                      <a:pt x="2434528" y="1641896"/>
                    </a:cubicBezTo>
                    <a:cubicBezTo>
                      <a:pt x="2464965" y="1539659"/>
                      <a:pt x="2489033" y="1435706"/>
                      <a:pt x="2506324" y="1330435"/>
                    </a:cubicBezTo>
                    <a:cubicBezTo>
                      <a:pt x="2513404" y="1290999"/>
                      <a:pt x="2518458" y="1251559"/>
                      <a:pt x="2522504" y="1211111"/>
                    </a:cubicBezTo>
                    <a:cubicBezTo>
                      <a:pt x="2526550" y="1170662"/>
                      <a:pt x="2528571" y="1151448"/>
                      <a:pt x="2530596" y="1121113"/>
                    </a:cubicBezTo>
                    <a:cubicBezTo>
                      <a:pt x="2535651" y="1038898"/>
                      <a:pt x="2535651" y="956584"/>
                      <a:pt x="2530596" y="874372"/>
                    </a:cubicBezTo>
                    <a:cubicBezTo>
                      <a:pt x="2513910" y="565643"/>
                      <a:pt x="2422594" y="265508"/>
                      <a:pt x="2264642" y="-345"/>
                    </a:cubicBezTo>
                    <a:cubicBezTo>
                      <a:pt x="2516437" y="145174"/>
                      <a:pt x="2732132" y="345698"/>
                      <a:pt x="2895649" y="586171"/>
                    </a:cubicBezTo>
                    <a:cubicBezTo>
                      <a:pt x="2939334" y="647854"/>
                      <a:pt x="2979582" y="712069"/>
                      <a:pt x="3015985" y="778304"/>
                    </a:cubicBezTo>
                    <a:cubicBezTo>
                      <a:pt x="3058761" y="858596"/>
                      <a:pt x="3095265" y="942123"/>
                      <a:pt x="3125197" y="1028078"/>
                    </a:cubicBezTo>
                    <a:lnTo>
                      <a:pt x="3135310" y="1028078"/>
                    </a:lnTo>
                    <a:lnTo>
                      <a:pt x="3125197" y="1028078"/>
                    </a:lnTo>
                    <a:cubicBezTo>
                      <a:pt x="3134301" y="1053359"/>
                      <a:pt x="3142389" y="1078640"/>
                      <a:pt x="3150478" y="1104933"/>
                    </a:cubicBezTo>
                    <a:cubicBezTo>
                      <a:pt x="3153613" y="1113225"/>
                      <a:pt x="3156344" y="1121616"/>
                      <a:pt x="3158569" y="1130213"/>
                    </a:cubicBezTo>
                    <a:cubicBezTo>
                      <a:pt x="3179097" y="1206056"/>
                      <a:pt x="3194972" y="1283009"/>
                      <a:pt x="3206097" y="1360774"/>
                    </a:cubicBezTo>
                    <a:close/>
                  </a:path>
                </a:pathLst>
              </a:custGeom>
              <a:solidFill>
                <a:srgbClr val="841B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5"/>
              <p:cNvSpPr/>
              <p:nvPr/>
            </p:nvSpPr>
            <p:spPr>
              <a:xfrm>
                <a:off x="9355401" y="-334147"/>
                <a:ext cx="2540555" cy="2613569"/>
              </a:xfrm>
              <a:custGeom>
                <a:rect b="b" l="l" r="r" t="t"/>
                <a:pathLst>
                  <a:path extrusionOk="0" h="2613569" w="2540555">
                    <a:moveTo>
                      <a:pt x="1059410" y="246540"/>
                    </a:moveTo>
                    <a:cubicBezTo>
                      <a:pt x="707402" y="447977"/>
                      <a:pt x="417685" y="742650"/>
                      <a:pt x="222111" y="1097997"/>
                    </a:cubicBezTo>
                    <a:cubicBezTo>
                      <a:pt x="96013" y="1305702"/>
                      <a:pt x="20877" y="1540309"/>
                      <a:pt x="2676" y="1782599"/>
                    </a:cubicBezTo>
                    <a:cubicBezTo>
                      <a:pt x="-14819" y="2027318"/>
                      <a:pt x="73562" y="2267788"/>
                      <a:pt x="245371" y="2442932"/>
                    </a:cubicBezTo>
                    <a:cubicBezTo>
                      <a:pt x="423145" y="2616256"/>
                      <a:pt x="689299" y="2662065"/>
                      <a:pt x="914805" y="2558214"/>
                    </a:cubicBezTo>
                    <a:cubicBezTo>
                      <a:pt x="1166600" y="2425743"/>
                      <a:pt x="1259635" y="2118328"/>
                      <a:pt x="1313230" y="1840240"/>
                    </a:cubicBezTo>
                    <a:cubicBezTo>
                      <a:pt x="1366825" y="1562151"/>
                      <a:pt x="1419408" y="1254737"/>
                      <a:pt x="1634800" y="1070692"/>
                    </a:cubicBezTo>
                    <a:cubicBezTo>
                      <a:pt x="1781328" y="968560"/>
                      <a:pt x="1944036" y="892008"/>
                      <a:pt x="2116147" y="844177"/>
                    </a:cubicBezTo>
                    <a:cubicBezTo>
                      <a:pt x="2295134" y="774402"/>
                      <a:pt x="2515584" y="652044"/>
                      <a:pt x="2539853" y="439685"/>
                    </a:cubicBezTo>
                    <a:cubicBezTo>
                      <a:pt x="2552694" y="275662"/>
                      <a:pt x="2461280" y="121148"/>
                      <a:pt x="2311314" y="53394"/>
                    </a:cubicBezTo>
                    <a:cubicBezTo>
                      <a:pt x="1943228" y="-85144"/>
                      <a:pt x="1386039" y="67553"/>
                      <a:pt x="1059410" y="246540"/>
                    </a:cubicBezTo>
                    <a:close/>
                  </a:path>
                </a:pathLst>
              </a:custGeom>
              <a:gradFill>
                <a:gsLst>
                  <a:gs pos="0">
                    <a:srgbClr val="C55A11">
                      <a:alpha val="53725"/>
                    </a:srgbClr>
                  </a:gs>
                  <a:gs pos="100000">
                    <a:srgbClr val="954ECA">
                      <a:alpha val="0"/>
                    </a:srgbClr>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61" name="Google Shape;261;p15"/>
          <p:cNvSpPr/>
          <p:nvPr/>
        </p:nvSpPr>
        <p:spPr>
          <a:xfrm>
            <a:off x="6572020" y="-1758716"/>
            <a:ext cx="280606" cy="264509"/>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5"/>
          <p:cNvSpPr/>
          <p:nvPr/>
        </p:nvSpPr>
        <p:spPr>
          <a:xfrm>
            <a:off x="5773070" y="134669"/>
            <a:ext cx="86934" cy="14745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5"/>
          <p:cNvSpPr/>
          <p:nvPr/>
        </p:nvSpPr>
        <p:spPr>
          <a:xfrm>
            <a:off x="11919498" y="522090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5"/>
          <p:cNvSpPr/>
          <p:nvPr/>
        </p:nvSpPr>
        <p:spPr>
          <a:xfrm>
            <a:off x="13438693" y="83887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5"/>
          <p:cNvSpPr/>
          <p:nvPr/>
        </p:nvSpPr>
        <p:spPr>
          <a:xfrm>
            <a:off x="12844931" y="2628364"/>
            <a:ext cx="280606" cy="264509"/>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6" name="Google Shape;266;p15"/>
          <p:cNvPicPr preferRelativeResize="0"/>
          <p:nvPr/>
        </p:nvPicPr>
        <p:blipFill rotWithShape="1">
          <a:blip r:embed="rId3">
            <a:alphaModFix/>
          </a:blip>
          <a:srcRect b="0" l="0" r="0" t="0"/>
          <a:stretch/>
        </p:blipFill>
        <p:spPr>
          <a:xfrm>
            <a:off x="10785761" y="5622790"/>
            <a:ext cx="123825" cy="119063"/>
          </a:xfrm>
          <a:prstGeom prst="rect">
            <a:avLst/>
          </a:prstGeom>
          <a:noFill/>
          <a:ln>
            <a:noFill/>
          </a:ln>
        </p:spPr>
      </p:pic>
      <p:sp>
        <p:nvSpPr>
          <p:cNvPr id="267" name="Google Shape;267;p15"/>
          <p:cNvSpPr/>
          <p:nvPr/>
        </p:nvSpPr>
        <p:spPr>
          <a:xfrm>
            <a:off x="11569168" y="664588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5"/>
          <p:cNvSpPr/>
          <p:nvPr/>
        </p:nvSpPr>
        <p:spPr>
          <a:xfrm>
            <a:off x="8263763" y="645453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5"/>
          <p:cNvSpPr/>
          <p:nvPr/>
        </p:nvSpPr>
        <p:spPr>
          <a:xfrm>
            <a:off x="7664886" y="622923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5"/>
          <p:cNvSpPr/>
          <p:nvPr/>
        </p:nvSpPr>
        <p:spPr>
          <a:xfrm>
            <a:off x="7996044" y="666012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5"/>
          <p:cNvSpPr/>
          <p:nvPr/>
        </p:nvSpPr>
        <p:spPr>
          <a:xfrm>
            <a:off x="11126114" y="49901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5"/>
          <p:cNvSpPr/>
          <p:nvPr/>
        </p:nvSpPr>
        <p:spPr>
          <a:xfrm>
            <a:off x="8562235" y="6690195"/>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51764"/>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5"/>
          <p:cNvSpPr/>
          <p:nvPr/>
        </p:nvSpPr>
        <p:spPr>
          <a:xfrm rot="2023243">
            <a:off x="11992092" y="6349573"/>
            <a:ext cx="69002" cy="5651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5"/>
          <p:cNvSpPr/>
          <p:nvPr/>
        </p:nvSpPr>
        <p:spPr>
          <a:xfrm rot="2409144">
            <a:off x="7363447" y="666673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5"/>
          <p:cNvSpPr/>
          <p:nvPr/>
        </p:nvSpPr>
        <p:spPr>
          <a:xfrm>
            <a:off x="11334885" y="590380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5"/>
          <p:cNvSpPr/>
          <p:nvPr/>
        </p:nvSpPr>
        <p:spPr>
          <a:xfrm rot="10800000">
            <a:off x="10467616" y="660623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5"/>
          <p:cNvSpPr txBox="1"/>
          <p:nvPr/>
        </p:nvSpPr>
        <p:spPr>
          <a:xfrm>
            <a:off x="1478775" y="1074400"/>
            <a:ext cx="72579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a:solidFill>
                  <a:schemeClr val="lt1"/>
                </a:solidFill>
                <a:latin typeface="Josefin Sans SemiBold"/>
                <a:ea typeface="Josefin Sans SemiBold"/>
                <a:cs typeface="Josefin Sans SemiBold"/>
                <a:sym typeface="Josefin Sans SemiBold"/>
              </a:rPr>
              <a:t>Sloan Digital Sky Survey</a:t>
            </a:r>
            <a:endParaRPr sz="2200"/>
          </a:p>
        </p:txBody>
      </p:sp>
      <p:sp>
        <p:nvSpPr>
          <p:cNvPr id="278" name="Google Shape;278;p15"/>
          <p:cNvSpPr/>
          <p:nvPr/>
        </p:nvSpPr>
        <p:spPr>
          <a:xfrm>
            <a:off x="1014182" y="63466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5"/>
          <p:cNvSpPr/>
          <p:nvPr/>
        </p:nvSpPr>
        <p:spPr>
          <a:xfrm>
            <a:off x="415305" y="61213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5"/>
          <p:cNvSpPr/>
          <p:nvPr/>
        </p:nvSpPr>
        <p:spPr>
          <a:xfrm>
            <a:off x="746463" y="655219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5"/>
          <p:cNvSpPr/>
          <p:nvPr/>
        </p:nvSpPr>
        <p:spPr>
          <a:xfrm>
            <a:off x="1312654" y="6582267"/>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51764"/>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5"/>
          <p:cNvSpPr/>
          <p:nvPr/>
        </p:nvSpPr>
        <p:spPr>
          <a:xfrm rot="2409144">
            <a:off x="113866" y="655881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5"/>
          <p:cNvSpPr txBox="1"/>
          <p:nvPr/>
        </p:nvSpPr>
        <p:spPr>
          <a:xfrm>
            <a:off x="2169163" y="1920350"/>
            <a:ext cx="4543500" cy="4332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900">
                <a:solidFill>
                  <a:schemeClr val="lt1"/>
                </a:solidFill>
                <a:latin typeface="Roboto"/>
                <a:ea typeface="Roboto"/>
                <a:cs typeface="Roboto"/>
                <a:sym typeface="Roboto"/>
              </a:rPr>
              <a:t>The Sloan Digital Sky Survey is a facility that maps, tracks, and photographs the cosmos. They are pioneers of panoptic spectroscopy, collecting data gathered from their many ongoing cosmic surveys. They dataset we used for our </a:t>
            </a:r>
            <a:r>
              <a:rPr lang="en-IN" sz="1900">
                <a:solidFill>
                  <a:schemeClr val="lt1"/>
                </a:solidFill>
                <a:latin typeface="Roboto"/>
                <a:ea typeface="Roboto"/>
                <a:cs typeface="Roboto"/>
                <a:sym typeface="Roboto"/>
              </a:rPr>
              <a:t>project</a:t>
            </a:r>
            <a:r>
              <a:rPr lang="en-IN" sz="1900">
                <a:solidFill>
                  <a:schemeClr val="lt1"/>
                </a:solidFill>
                <a:latin typeface="Roboto"/>
                <a:ea typeface="Roboto"/>
                <a:cs typeface="Roboto"/>
                <a:sym typeface="Roboto"/>
              </a:rPr>
              <a:t> was found on Kaggle.com and features over 10,000 rows of data from nearby and distant stars, galaxies, and quasars!</a:t>
            </a:r>
            <a:endParaRPr sz="2200"/>
          </a:p>
        </p:txBody>
      </p:sp>
      <p:grpSp>
        <p:nvGrpSpPr>
          <p:cNvPr id="284" name="Google Shape;284;p15"/>
          <p:cNvGrpSpPr/>
          <p:nvPr/>
        </p:nvGrpSpPr>
        <p:grpSpPr>
          <a:xfrm>
            <a:off x="6876825" y="2243213"/>
            <a:ext cx="4564825" cy="3753625"/>
            <a:chOff x="7029225" y="1862213"/>
            <a:chExt cx="4564825" cy="3753625"/>
          </a:xfrm>
        </p:grpSpPr>
        <p:pic>
          <p:nvPicPr>
            <p:cNvPr id="285" name="Google Shape;285;p15"/>
            <p:cNvPicPr preferRelativeResize="0"/>
            <p:nvPr/>
          </p:nvPicPr>
          <p:blipFill>
            <a:blip r:embed="rId4">
              <a:alphaModFix/>
            </a:blip>
            <a:stretch>
              <a:fillRect/>
            </a:stretch>
          </p:blipFill>
          <p:spPr>
            <a:xfrm>
              <a:off x="7029225" y="1862213"/>
              <a:ext cx="4402125" cy="2934750"/>
            </a:xfrm>
            <a:prstGeom prst="rect">
              <a:avLst/>
            </a:prstGeom>
            <a:noFill/>
            <a:ln>
              <a:noFill/>
            </a:ln>
          </p:spPr>
        </p:pic>
        <p:sp>
          <p:nvSpPr>
            <p:cNvPr id="286" name="Google Shape;286;p15"/>
            <p:cNvSpPr txBox="1"/>
            <p:nvPr/>
          </p:nvSpPr>
          <p:spPr>
            <a:xfrm>
              <a:off x="7050550" y="4911738"/>
              <a:ext cx="45435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900">
                  <a:solidFill>
                    <a:schemeClr val="lt1"/>
                  </a:solidFill>
                  <a:latin typeface="Roboto"/>
                  <a:ea typeface="Roboto"/>
                  <a:cs typeface="Roboto"/>
                  <a:sym typeface="Roboto"/>
                </a:rPr>
                <a:t>The Sloan Digital Sky Survey Telescope</a:t>
              </a:r>
              <a:endParaRPr sz="2200"/>
            </a:p>
          </p:txBody>
        </p:sp>
        <p:sp>
          <p:nvSpPr>
            <p:cNvPr id="287" name="Google Shape;287;p15"/>
            <p:cNvSpPr txBox="1"/>
            <p:nvPr/>
          </p:nvSpPr>
          <p:spPr>
            <a:xfrm>
              <a:off x="7050550" y="5292738"/>
              <a:ext cx="4543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500">
                  <a:solidFill>
                    <a:schemeClr val="lt1"/>
                  </a:solidFill>
                  <a:latin typeface="Roboto"/>
                  <a:ea typeface="Roboto"/>
                  <a:cs typeface="Roboto"/>
                  <a:sym typeface="Roboto"/>
                </a:rPr>
                <a:t>Image Credit: Patrick Gaulme, </a:t>
              </a:r>
              <a:r>
                <a:rPr lang="en-IN" sz="1100" u="sng">
                  <a:solidFill>
                    <a:schemeClr val="hlink"/>
                  </a:solidFill>
                  <a:hlinkClick r:id="rId5"/>
                </a:rPr>
                <a:t>Data Release 17 | SDSS</a:t>
              </a:r>
              <a:endParaRPr sz="1500">
                <a:solidFill>
                  <a:schemeClr val="lt1"/>
                </a:solidFill>
                <a:latin typeface="Roboto"/>
                <a:ea typeface="Roboto"/>
                <a:cs typeface="Roboto"/>
                <a:sym typeface="Roboto"/>
              </a:endParaRPr>
            </a:p>
          </p:txBody>
        </p:sp>
      </p:grpSp>
      <p:pic>
        <p:nvPicPr>
          <p:cNvPr id="288" name="Google Shape;288;p15"/>
          <p:cNvPicPr preferRelativeResize="0"/>
          <p:nvPr/>
        </p:nvPicPr>
        <p:blipFill rotWithShape="1">
          <a:blip r:embed="rId6">
            <a:alphaModFix/>
          </a:blip>
          <a:srcRect b="2133" l="3456" r="74302" t="74289"/>
          <a:stretch/>
        </p:blipFill>
        <p:spPr>
          <a:xfrm>
            <a:off x="236975" y="5421144"/>
            <a:ext cx="1551200" cy="13030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23000">
              <a:schemeClr val="dk1"/>
            </a:gs>
            <a:gs pos="100000">
              <a:srgbClr val="002D86"/>
            </a:gs>
          </a:gsLst>
          <a:lin ang="16799925" scaled="0"/>
        </a:gradFill>
      </p:bgPr>
    </p:bg>
    <p:spTree>
      <p:nvGrpSpPr>
        <p:cNvPr id="2625" name="Shape 2625"/>
        <p:cNvGrpSpPr/>
        <p:nvPr/>
      </p:nvGrpSpPr>
      <p:grpSpPr>
        <a:xfrm>
          <a:off x="0" y="0"/>
          <a:ext cx="0" cy="0"/>
          <a:chOff x="0" y="0"/>
          <a:chExt cx="0" cy="0"/>
        </a:xfrm>
      </p:grpSpPr>
      <p:grpSp>
        <p:nvGrpSpPr>
          <p:cNvPr id="2626" name="Google Shape;2626;p33"/>
          <p:cNvGrpSpPr/>
          <p:nvPr/>
        </p:nvGrpSpPr>
        <p:grpSpPr>
          <a:xfrm rot="10800000">
            <a:off x="8570949" y="4228059"/>
            <a:ext cx="3537434" cy="2577016"/>
            <a:chOff x="36549" y="-343941"/>
            <a:chExt cx="3537434" cy="2577016"/>
          </a:xfrm>
        </p:grpSpPr>
        <p:sp>
          <p:nvSpPr>
            <p:cNvPr id="2627" name="Google Shape;2627;p33"/>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8" name="Google Shape;2628;p33"/>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9" name="Google Shape;2629;p33"/>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0" name="Google Shape;2630;p33"/>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33"/>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33"/>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3" name="Google Shape;2633;p33"/>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4" name="Google Shape;2634;p33"/>
            <p:cNvSpPr/>
            <p:nvPr/>
          </p:nvSpPr>
          <p:spPr>
            <a:xfrm>
              <a:off x="3528215" y="174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5" name="Google Shape;2635;p33"/>
            <p:cNvSpPr/>
            <p:nvPr/>
          </p:nvSpPr>
          <p:spPr>
            <a:xfrm flipH="1" rot="10800000">
              <a:off x="2949633" y="-1140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6" name="Google Shape;2636;p33"/>
            <p:cNvSpPr/>
            <p:nvPr/>
          </p:nvSpPr>
          <p:spPr>
            <a:xfrm>
              <a:off x="3291721" y="4299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7" name="Google Shape;2637;p33"/>
            <p:cNvSpPr/>
            <p:nvPr/>
          </p:nvSpPr>
          <p:spPr>
            <a:xfrm flipH="1">
              <a:off x="3330666" y="-26304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33"/>
            <p:cNvSpPr/>
            <p:nvPr/>
          </p:nvSpPr>
          <p:spPr>
            <a:xfrm>
              <a:off x="3527521" y="-20054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33"/>
            <p:cNvSpPr/>
            <p:nvPr/>
          </p:nvSpPr>
          <p:spPr>
            <a:xfrm flipH="1" rot="-27723">
              <a:off x="2464938" y="-34349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p33"/>
            <p:cNvSpPr/>
            <p:nvPr/>
          </p:nvSpPr>
          <p:spPr>
            <a:xfrm flipH="1" rot="10800000">
              <a:off x="1873261" y="-729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1" name="Google Shape;2641;p33"/>
            <p:cNvSpPr/>
            <p:nvPr/>
          </p:nvSpPr>
          <p:spPr>
            <a:xfrm flipH="1">
              <a:off x="2409431" y="-2832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2" name="Google Shape;2642;p33"/>
            <p:cNvSpPr/>
            <p:nvPr/>
          </p:nvSpPr>
          <p:spPr>
            <a:xfrm>
              <a:off x="3179963" y="604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3" name="Google Shape;2643;p33"/>
            <p:cNvSpPr/>
            <p:nvPr/>
          </p:nvSpPr>
          <p:spPr>
            <a:xfrm rot="-5400000">
              <a:off x="465393" y="2187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33"/>
            <p:cNvSpPr/>
            <p:nvPr/>
          </p:nvSpPr>
          <p:spPr>
            <a:xfrm flipH="1" rot="5400000">
              <a:off x="334586" y="13173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33"/>
            <p:cNvSpPr/>
            <p:nvPr/>
          </p:nvSpPr>
          <p:spPr>
            <a:xfrm rot="-5400000">
              <a:off x="877824" y="-908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33"/>
            <p:cNvSpPr/>
            <p:nvPr/>
          </p:nvSpPr>
          <p:spPr>
            <a:xfrm flipH="1" rot="-5400000">
              <a:off x="185762" y="-139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33"/>
            <p:cNvSpPr/>
            <p:nvPr/>
          </p:nvSpPr>
          <p:spPr>
            <a:xfrm rot="-5400000">
              <a:off x="247375" y="-3266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8" name="Google Shape;2648;p33"/>
            <p:cNvSpPr/>
            <p:nvPr/>
          </p:nvSpPr>
          <p:spPr>
            <a:xfrm flipH="1" rot="-5427723">
              <a:off x="1082911" y="10633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9" name="Google Shape;2649;p33"/>
            <p:cNvSpPr/>
            <p:nvPr/>
          </p:nvSpPr>
          <p:spPr>
            <a:xfrm flipH="1" rot="-5400000">
              <a:off x="114791" y="16296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33"/>
            <p:cNvSpPr/>
            <p:nvPr/>
          </p:nvSpPr>
          <p:spPr>
            <a:xfrm rot="-5400000">
              <a:off x="508433" y="209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1" name="Google Shape;2651;p33"/>
            <p:cNvSpPr/>
            <p:nvPr/>
          </p:nvSpPr>
          <p:spPr>
            <a:xfrm rot="-3704745">
              <a:off x="784344" y="1588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2" name="Google Shape;2652;p33"/>
            <p:cNvSpPr/>
            <p:nvPr/>
          </p:nvSpPr>
          <p:spPr>
            <a:xfrm flipH="1" rot="7095255">
              <a:off x="1233208" y="2824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3" name="Google Shape;2653;p33"/>
            <p:cNvSpPr/>
            <p:nvPr/>
          </p:nvSpPr>
          <p:spPr>
            <a:xfrm rot="-3697857">
              <a:off x="2788032" y="1631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4" name="Google Shape;2654;p33"/>
            <p:cNvSpPr/>
            <p:nvPr/>
          </p:nvSpPr>
          <p:spPr>
            <a:xfrm flipH="1" rot="-3698462">
              <a:off x="1284269" y="-130136"/>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5" name="Google Shape;2655;p33"/>
            <p:cNvSpPr/>
            <p:nvPr/>
          </p:nvSpPr>
          <p:spPr>
            <a:xfrm rot="-3697857">
              <a:off x="1430207" y="-267076"/>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6" name="Google Shape;2656;p33"/>
            <p:cNvSpPr/>
            <p:nvPr/>
          </p:nvSpPr>
          <p:spPr>
            <a:xfrm flipH="1" rot="-3727604">
              <a:off x="420730" y="17039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7" name="Google Shape;2657;p33"/>
            <p:cNvSpPr/>
            <p:nvPr/>
          </p:nvSpPr>
          <p:spPr>
            <a:xfrm flipH="1" rot="7095255">
              <a:off x="759379" y="12497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8" name="Google Shape;2658;p33"/>
            <p:cNvSpPr/>
            <p:nvPr/>
          </p:nvSpPr>
          <p:spPr>
            <a:xfrm flipH="1" rot="-3697857">
              <a:off x="1051899" y="7991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9" name="Google Shape;2659;p33"/>
            <p:cNvSpPr/>
            <p:nvPr/>
          </p:nvSpPr>
          <p:spPr>
            <a:xfrm rot="-3704745">
              <a:off x="200014" y="1991516"/>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60" name="Google Shape;2660;p33"/>
          <p:cNvGrpSpPr/>
          <p:nvPr/>
        </p:nvGrpSpPr>
        <p:grpSpPr>
          <a:xfrm>
            <a:off x="36549" y="37059"/>
            <a:ext cx="3537434" cy="2577016"/>
            <a:chOff x="36549" y="-343941"/>
            <a:chExt cx="3537434" cy="2577016"/>
          </a:xfrm>
        </p:grpSpPr>
        <p:sp>
          <p:nvSpPr>
            <p:cNvPr id="2661" name="Google Shape;2661;p33"/>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2" name="Google Shape;2662;p33"/>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3" name="Google Shape;2663;p33"/>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4" name="Google Shape;2664;p33"/>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5" name="Google Shape;2665;p33"/>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6" name="Google Shape;2666;p33"/>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7" name="Google Shape;2667;p33"/>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33"/>
            <p:cNvSpPr/>
            <p:nvPr/>
          </p:nvSpPr>
          <p:spPr>
            <a:xfrm>
              <a:off x="3528215" y="174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9" name="Google Shape;2669;p33"/>
            <p:cNvSpPr/>
            <p:nvPr/>
          </p:nvSpPr>
          <p:spPr>
            <a:xfrm flipH="1" rot="10800000">
              <a:off x="2949633" y="-1140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0" name="Google Shape;2670;p33"/>
            <p:cNvSpPr/>
            <p:nvPr/>
          </p:nvSpPr>
          <p:spPr>
            <a:xfrm>
              <a:off x="3291721" y="4299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1" name="Google Shape;2671;p33"/>
            <p:cNvSpPr/>
            <p:nvPr/>
          </p:nvSpPr>
          <p:spPr>
            <a:xfrm flipH="1">
              <a:off x="3330666" y="-26304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2" name="Google Shape;2672;p33"/>
            <p:cNvSpPr/>
            <p:nvPr/>
          </p:nvSpPr>
          <p:spPr>
            <a:xfrm>
              <a:off x="3527521" y="-20054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33"/>
            <p:cNvSpPr/>
            <p:nvPr/>
          </p:nvSpPr>
          <p:spPr>
            <a:xfrm flipH="1" rot="-27723">
              <a:off x="2464938" y="-34349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4" name="Google Shape;2674;p33"/>
            <p:cNvSpPr/>
            <p:nvPr/>
          </p:nvSpPr>
          <p:spPr>
            <a:xfrm flipH="1" rot="10800000">
              <a:off x="1873261" y="-729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5" name="Google Shape;2675;p33"/>
            <p:cNvSpPr/>
            <p:nvPr/>
          </p:nvSpPr>
          <p:spPr>
            <a:xfrm flipH="1">
              <a:off x="2409431" y="-2832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6" name="Google Shape;2676;p33"/>
            <p:cNvSpPr/>
            <p:nvPr/>
          </p:nvSpPr>
          <p:spPr>
            <a:xfrm>
              <a:off x="3179963" y="604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7" name="Google Shape;2677;p33"/>
            <p:cNvSpPr/>
            <p:nvPr/>
          </p:nvSpPr>
          <p:spPr>
            <a:xfrm rot="-5400000">
              <a:off x="465393" y="2187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8" name="Google Shape;2678;p33"/>
            <p:cNvSpPr/>
            <p:nvPr/>
          </p:nvSpPr>
          <p:spPr>
            <a:xfrm flipH="1" rot="5400000">
              <a:off x="334586" y="13173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9" name="Google Shape;2679;p33"/>
            <p:cNvSpPr/>
            <p:nvPr/>
          </p:nvSpPr>
          <p:spPr>
            <a:xfrm rot="-5400000">
              <a:off x="877824" y="-908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0" name="Google Shape;2680;p33"/>
            <p:cNvSpPr/>
            <p:nvPr/>
          </p:nvSpPr>
          <p:spPr>
            <a:xfrm flipH="1" rot="-5400000">
              <a:off x="185762" y="-139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1" name="Google Shape;2681;p33"/>
            <p:cNvSpPr/>
            <p:nvPr/>
          </p:nvSpPr>
          <p:spPr>
            <a:xfrm rot="-5400000">
              <a:off x="247375" y="-3266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2" name="Google Shape;2682;p33"/>
            <p:cNvSpPr/>
            <p:nvPr/>
          </p:nvSpPr>
          <p:spPr>
            <a:xfrm flipH="1" rot="-5427723">
              <a:off x="1082911" y="10633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33"/>
            <p:cNvSpPr/>
            <p:nvPr/>
          </p:nvSpPr>
          <p:spPr>
            <a:xfrm flipH="1" rot="-5400000">
              <a:off x="114791" y="16296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4" name="Google Shape;2684;p33"/>
            <p:cNvSpPr/>
            <p:nvPr/>
          </p:nvSpPr>
          <p:spPr>
            <a:xfrm rot="-5400000">
              <a:off x="508433" y="209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5" name="Google Shape;2685;p33"/>
            <p:cNvSpPr/>
            <p:nvPr/>
          </p:nvSpPr>
          <p:spPr>
            <a:xfrm rot="-3704745">
              <a:off x="784344" y="1588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6" name="Google Shape;2686;p33"/>
            <p:cNvSpPr/>
            <p:nvPr/>
          </p:nvSpPr>
          <p:spPr>
            <a:xfrm flipH="1" rot="7095255">
              <a:off x="1233208" y="2824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7" name="Google Shape;2687;p33"/>
            <p:cNvSpPr/>
            <p:nvPr/>
          </p:nvSpPr>
          <p:spPr>
            <a:xfrm rot="-3697857">
              <a:off x="2788032" y="1631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8" name="Google Shape;2688;p33"/>
            <p:cNvSpPr/>
            <p:nvPr/>
          </p:nvSpPr>
          <p:spPr>
            <a:xfrm flipH="1" rot="-3698462">
              <a:off x="1284269" y="-130136"/>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9" name="Google Shape;2689;p33"/>
            <p:cNvSpPr/>
            <p:nvPr/>
          </p:nvSpPr>
          <p:spPr>
            <a:xfrm rot="-3697857">
              <a:off x="1430207" y="-267076"/>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0" name="Google Shape;2690;p33"/>
            <p:cNvSpPr/>
            <p:nvPr/>
          </p:nvSpPr>
          <p:spPr>
            <a:xfrm flipH="1" rot="-3727604">
              <a:off x="420730" y="17039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1" name="Google Shape;2691;p33"/>
            <p:cNvSpPr/>
            <p:nvPr/>
          </p:nvSpPr>
          <p:spPr>
            <a:xfrm flipH="1" rot="7095255">
              <a:off x="759379" y="12497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2" name="Google Shape;2692;p33"/>
            <p:cNvSpPr/>
            <p:nvPr/>
          </p:nvSpPr>
          <p:spPr>
            <a:xfrm flipH="1" rot="-3697857">
              <a:off x="1051899" y="7991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3" name="Google Shape;2693;p33"/>
            <p:cNvSpPr/>
            <p:nvPr/>
          </p:nvSpPr>
          <p:spPr>
            <a:xfrm rot="-3704745">
              <a:off x="200014" y="1991516"/>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4" name="Google Shape;2694;p33"/>
          <p:cNvSpPr/>
          <p:nvPr/>
        </p:nvSpPr>
        <p:spPr>
          <a:xfrm>
            <a:off x="2726700" y="119250"/>
            <a:ext cx="6738600" cy="2222100"/>
          </a:xfrm>
          <a:prstGeom prst="ellipse">
            <a:avLst/>
          </a:prstGeom>
          <a:solidFill>
            <a:srgbClr val="002060"/>
          </a:solidFill>
          <a:ln>
            <a:noFill/>
          </a:ln>
          <a:effectLst>
            <a:outerShdw blurRad="657225" rotWithShape="0" algn="bl" dir="5400000" dist="19050">
              <a:srgbClr val="292EF9">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sp>
        <p:nvSpPr>
          <p:cNvPr id="2695" name="Google Shape;2695;p33"/>
          <p:cNvSpPr/>
          <p:nvPr/>
        </p:nvSpPr>
        <p:spPr>
          <a:xfrm>
            <a:off x="9650520" y="260390"/>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6" name="Google Shape;2696;p33"/>
          <p:cNvSpPr/>
          <p:nvPr/>
        </p:nvSpPr>
        <p:spPr>
          <a:xfrm flipH="1">
            <a:off x="9976006" y="11925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7" name="Google Shape;2697;p33"/>
          <p:cNvSpPr/>
          <p:nvPr/>
        </p:nvSpPr>
        <p:spPr>
          <a:xfrm>
            <a:off x="11557011" y="76357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8" name="Google Shape;2698;p33"/>
          <p:cNvSpPr/>
          <p:nvPr/>
        </p:nvSpPr>
        <p:spPr>
          <a:xfrm>
            <a:off x="10634520" y="57032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9" name="Google Shape;2699;p33"/>
          <p:cNvSpPr/>
          <p:nvPr/>
        </p:nvSpPr>
        <p:spPr>
          <a:xfrm>
            <a:off x="11938655" y="15625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33"/>
          <p:cNvSpPr/>
          <p:nvPr/>
        </p:nvSpPr>
        <p:spPr>
          <a:xfrm flipH="1">
            <a:off x="10263894" y="54134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1" name="Google Shape;2701;p33"/>
          <p:cNvSpPr/>
          <p:nvPr/>
        </p:nvSpPr>
        <p:spPr>
          <a:xfrm flipH="1">
            <a:off x="10322050" y="22929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2" name="Google Shape;2702;p33"/>
          <p:cNvSpPr/>
          <p:nvPr/>
        </p:nvSpPr>
        <p:spPr>
          <a:xfrm flipH="1">
            <a:off x="11561236" y="36258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3" name="Google Shape;2703;p33"/>
          <p:cNvSpPr/>
          <p:nvPr/>
        </p:nvSpPr>
        <p:spPr>
          <a:xfrm>
            <a:off x="11045098" y="371139"/>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4" name="Google Shape;2704;p33"/>
          <p:cNvSpPr/>
          <p:nvPr/>
        </p:nvSpPr>
        <p:spPr>
          <a:xfrm>
            <a:off x="11846805" y="8931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5" name="Google Shape;2705;p33"/>
          <p:cNvSpPr/>
          <p:nvPr/>
        </p:nvSpPr>
        <p:spPr>
          <a:xfrm rot="-185643">
            <a:off x="9431800" y="124414"/>
            <a:ext cx="45698" cy="4711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6" name="Google Shape;2706;p33"/>
          <p:cNvSpPr/>
          <p:nvPr/>
        </p:nvSpPr>
        <p:spPr>
          <a:xfrm flipH="1">
            <a:off x="11974148" y="73463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7" name="Google Shape;2707;p33"/>
          <p:cNvSpPr/>
          <p:nvPr/>
        </p:nvSpPr>
        <p:spPr>
          <a:xfrm>
            <a:off x="8863494" y="13481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8" name="Google Shape;2708;p33"/>
          <p:cNvSpPr/>
          <p:nvPr/>
        </p:nvSpPr>
        <p:spPr>
          <a:xfrm>
            <a:off x="11065752" y="80651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9" name="Google Shape;2709;p33"/>
          <p:cNvSpPr/>
          <p:nvPr/>
        </p:nvSpPr>
        <p:spPr>
          <a:xfrm rot="10800000">
            <a:off x="10688589" y="85278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0" name="Google Shape;2710;p33"/>
          <p:cNvSpPr/>
          <p:nvPr/>
        </p:nvSpPr>
        <p:spPr>
          <a:xfrm rot="6663482">
            <a:off x="10598346" y="42917"/>
            <a:ext cx="102017" cy="92807"/>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1" name="Google Shape;2711;p33"/>
          <p:cNvSpPr txBox="1"/>
          <p:nvPr/>
        </p:nvSpPr>
        <p:spPr>
          <a:xfrm>
            <a:off x="2033250" y="350075"/>
            <a:ext cx="8125500" cy="184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5700">
                <a:solidFill>
                  <a:schemeClr val="lt1"/>
                </a:solidFill>
                <a:latin typeface="Josefin Sans SemiBold"/>
                <a:ea typeface="Josefin Sans SemiBold"/>
                <a:cs typeface="Josefin Sans SemiBold"/>
                <a:sym typeface="Josefin Sans SemiBold"/>
              </a:rPr>
              <a:t>Check for Data Leakage</a:t>
            </a:r>
            <a:endParaRPr sz="5700"/>
          </a:p>
        </p:txBody>
      </p:sp>
      <p:sp>
        <p:nvSpPr>
          <p:cNvPr id="2712" name="Google Shape;2712;p33"/>
          <p:cNvSpPr/>
          <p:nvPr/>
        </p:nvSpPr>
        <p:spPr>
          <a:xfrm>
            <a:off x="11368588" y="125020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3" name="Google Shape;2713;p33"/>
          <p:cNvSpPr/>
          <p:nvPr/>
        </p:nvSpPr>
        <p:spPr>
          <a:xfrm>
            <a:off x="11794272" y="11067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screenshot of a video game" id="2714" name="Google Shape;2714;p33"/>
          <p:cNvPicPr preferRelativeResize="0"/>
          <p:nvPr/>
        </p:nvPicPr>
        <p:blipFill rotWithShape="1">
          <a:blip r:embed="rId3">
            <a:alphaModFix/>
          </a:blip>
          <a:srcRect b="-21941" l="47714" r="9921" t="55891"/>
          <a:stretch/>
        </p:blipFill>
        <p:spPr>
          <a:xfrm>
            <a:off x="3532225" y="4211275"/>
            <a:ext cx="5424000" cy="4756500"/>
          </a:xfrm>
          <a:prstGeom prst="ellipse">
            <a:avLst/>
          </a:prstGeom>
          <a:noFill/>
          <a:ln>
            <a:noFill/>
          </a:ln>
        </p:spPr>
      </p:pic>
      <p:grpSp>
        <p:nvGrpSpPr>
          <p:cNvPr id="2715" name="Google Shape;2715;p33"/>
          <p:cNvGrpSpPr/>
          <p:nvPr/>
        </p:nvGrpSpPr>
        <p:grpSpPr>
          <a:xfrm>
            <a:off x="7181554" y="2186047"/>
            <a:ext cx="4975402" cy="2699366"/>
            <a:chOff x="2601041" y="3701709"/>
            <a:chExt cx="4975402" cy="2699366"/>
          </a:xfrm>
        </p:grpSpPr>
        <p:sp>
          <p:nvSpPr>
            <p:cNvPr id="2716" name="Google Shape;2716;p33"/>
            <p:cNvSpPr/>
            <p:nvPr/>
          </p:nvSpPr>
          <p:spPr>
            <a:xfrm rot="-13022">
              <a:off x="2601023" y="3711132"/>
              <a:ext cx="4975438" cy="2680520"/>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292EF9">
                <a:alpha val="180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17" name="Google Shape;2717;p33"/>
            <p:cNvGrpSpPr/>
            <p:nvPr/>
          </p:nvGrpSpPr>
          <p:grpSpPr>
            <a:xfrm>
              <a:off x="2872873" y="3919182"/>
              <a:ext cx="4431741" cy="2264435"/>
              <a:chOff x="2397892" y="2587102"/>
              <a:chExt cx="3225900" cy="1648300"/>
            </a:xfrm>
          </p:grpSpPr>
          <p:sp>
            <p:nvSpPr>
              <p:cNvPr id="2718" name="Google Shape;2718;p33"/>
              <p:cNvSpPr/>
              <p:nvPr/>
            </p:nvSpPr>
            <p:spPr>
              <a:xfrm rot="-5400000">
                <a:off x="3199792" y="1811402"/>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719" name="Google Shape;2719;p33"/>
              <p:cNvPicPr preferRelativeResize="0"/>
              <p:nvPr/>
            </p:nvPicPr>
            <p:blipFill rotWithShape="1">
              <a:blip r:embed="rId4">
                <a:alphaModFix/>
              </a:blip>
              <a:srcRect b="0" l="0" r="0" t="0"/>
              <a:stretch/>
            </p:blipFill>
            <p:spPr>
              <a:xfrm>
                <a:off x="3568237" y="2587102"/>
                <a:ext cx="123825" cy="119063"/>
              </a:xfrm>
              <a:prstGeom prst="rect">
                <a:avLst/>
              </a:prstGeom>
              <a:noFill/>
              <a:ln>
                <a:noFill/>
              </a:ln>
            </p:spPr>
          </p:pic>
          <p:sp>
            <p:nvSpPr>
              <p:cNvPr id="2720" name="Google Shape;2720;p33"/>
              <p:cNvSpPr txBox="1"/>
              <p:nvPr/>
            </p:nvSpPr>
            <p:spPr>
              <a:xfrm>
                <a:off x="3130287" y="2751002"/>
                <a:ext cx="1892400" cy="45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500">
                    <a:solidFill>
                      <a:schemeClr val="lt1"/>
                    </a:solidFill>
                    <a:latin typeface="Josefin Sans"/>
                    <a:ea typeface="Josefin Sans"/>
                    <a:cs typeface="Josefin Sans"/>
                    <a:sym typeface="Josefin Sans"/>
                  </a:rPr>
                  <a:t>Step 2</a:t>
                </a:r>
                <a:endParaRPr sz="3100"/>
              </a:p>
            </p:txBody>
          </p:sp>
          <p:sp>
            <p:nvSpPr>
              <p:cNvPr id="2721" name="Google Shape;2721;p33"/>
              <p:cNvSpPr txBox="1"/>
              <p:nvPr/>
            </p:nvSpPr>
            <p:spPr>
              <a:xfrm>
                <a:off x="2748126" y="3219048"/>
                <a:ext cx="2706300" cy="6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700">
                    <a:solidFill>
                      <a:srgbClr val="F2F2F2"/>
                    </a:solidFill>
                    <a:latin typeface="Roboto"/>
                    <a:ea typeface="Roboto"/>
                    <a:cs typeface="Roboto"/>
                    <a:sym typeface="Roboto"/>
                  </a:rPr>
                  <a:t>Gradually modify select data features and test repetitively for any changes in accuracy</a:t>
                </a:r>
                <a:endParaRPr sz="1700">
                  <a:solidFill>
                    <a:srgbClr val="F2F2F2"/>
                  </a:solidFill>
                  <a:latin typeface="Roboto"/>
                  <a:ea typeface="Roboto"/>
                  <a:cs typeface="Roboto"/>
                  <a:sym typeface="Roboto"/>
                </a:endParaRPr>
              </a:p>
            </p:txBody>
          </p:sp>
        </p:grpSp>
      </p:grpSp>
      <p:grpSp>
        <p:nvGrpSpPr>
          <p:cNvPr id="2722" name="Google Shape;2722;p33"/>
          <p:cNvGrpSpPr/>
          <p:nvPr/>
        </p:nvGrpSpPr>
        <p:grpSpPr>
          <a:xfrm>
            <a:off x="36541" y="2185840"/>
            <a:ext cx="4971060" cy="2699807"/>
            <a:chOff x="2174950" y="2539636"/>
            <a:chExt cx="3618474" cy="1965211"/>
          </a:xfrm>
        </p:grpSpPr>
        <p:sp>
          <p:nvSpPr>
            <p:cNvPr id="2723" name="Google Shape;2723;p33"/>
            <p:cNvSpPr/>
            <p:nvPr/>
          </p:nvSpPr>
          <p:spPr>
            <a:xfrm rot="-17905">
              <a:off x="2174925" y="2549059"/>
              <a:ext cx="3618523" cy="1946365"/>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292EF9">
                <a:alpha val="180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24" name="Google Shape;2724;p33"/>
            <p:cNvGrpSpPr/>
            <p:nvPr/>
          </p:nvGrpSpPr>
          <p:grpSpPr>
            <a:xfrm>
              <a:off x="2447429" y="2692027"/>
              <a:ext cx="3225900" cy="1648300"/>
              <a:chOff x="2397892" y="2587102"/>
              <a:chExt cx="3225900" cy="1648300"/>
            </a:xfrm>
          </p:grpSpPr>
          <p:sp>
            <p:nvSpPr>
              <p:cNvPr id="2725" name="Google Shape;2725;p33"/>
              <p:cNvSpPr/>
              <p:nvPr/>
            </p:nvSpPr>
            <p:spPr>
              <a:xfrm rot="-5400000">
                <a:off x="3199792" y="1811402"/>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726" name="Google Shape;2726;p33"/>
              <p:cNvPicPr preferRelativeResize="0"/>
              <p:nvPr/>
            </p:nvPicPr>
            <p:blipFill rotWithShape="1">
              <a:blip r:embed="rId4">
                <a:alphaModFix/>
              </a:blip>
              <a:srcRect b="0" l="0" r="0" t="0"/>
              <a:stretch/>
            </p:blipFill>
            <p:spPr>
              <a:xfrm>
                <a:off x="3568237" y="2587102"/>
                <a:ext cx="123825" cy="119063"/>
              </a:xfrm>
              <a:prstGeom prst="rect">
                <a:avLst/>
              </a:prstGeom>
              <a:noFill/>
              <a:ln>
                <a:noFill/>
              </a:ln>
            </p:spPr>
          </p:pic>
          <p:sp>
            <p:nvSpPr>
              <p:cNvPr id="2727" name="Google Shape;2727;p33"/>
              <p:cNvSpPr txBox="1"/>
              <p:nvPr/>
            </p:nvSpPr>
            <p:spPr>
              <a:xfrm>
                <a:off x="3130287" y="2751002"/>
                <a:ext cx="1892400" cy="45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500">
                    <a:solidFill>
                      <a:schemeClr val="lt1"/>
                    </a:solidFill>
                    <a:latin typeface="Josefin Sans"/>
                    <a:ea typeface="Josefin Sans"/>
                    <a:cs typeface="Josefin Sans"/>
                    <a:sym typeface="Josefin Sans"/>
                  </a:rPr>
                  <a:t>Step</a:t>
                </a:r>
                <a:r>
                  <a:rPr lang="en-IN" sz="3500">
                    <a:solidFill>
                      <a:schemeClr val="lt1"/>
                    </a:solidFill>
                    <a:latin typeface="Josefin Sans"/>
                    <a:ea typeface="Josefin Sans"/>
                    <a:cs typeface="Josefin Sans"/>
                    <a:sym typeface="Josefin Sans"/>
                  </a:rPr>
                  <a:t> 1</a:t>
                </a:r>
                <a:endParaRPr sz="3100"/>
              </a:p>
            </p:txBody>
          </p:sp>
          <p:sp>
            <p:nvSpPr>
              <p:cNvPr id="2728" name="Google Shape;2728;p33"/>
              <p:cNvSpPr txBox="1"/>
              <p:nvPr/>
            </p:nvSpPr>
            <p:spPr>
              <a:xfrm>
                <a:off x="2748126" y="3219048"/>
                <a:ext cx="2706300" cy="6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700">
                    <a:solidFill>
                      <a:srgbClr val="F2F2F2"/>
                    </a:solidFill>
                    <a:latin typeface="Roboto"/>
                    <a:ea typeface="Roboto"/>
                    <a:cs typeface="Roboto"/>
                    <a:sym typeface="Roboto"/>
                  </a:rPr>
                  <a:t>Examine and thoroughly research all data features used and </a:t>
                </a:r>
                <a:r>
                  <a:rPr lang="en-IN" sz="1700">
                    <a:solidFill>
                      <a:srgbClr val="F2F2F2"/>
                    </a:solidFill>
                    <a:latin typeface="Roboto"/>
                    <a:ea typeface="Roboto"/>
                    <a:cs typeface="Roboto"/>
                    <a:sym typeface="Roboto"/>
                  </a:rPr>
                  <a:t>determine</a:t>
                </a:r>
                <a:r>
                  <a:rPr lang="en-IN" sz="1700">
                    <a:solidFill>
                      <a:srgbClr val="F2F2F2"/>
                    </a:solidFill>
                    <a:latin typeface="Roboto"/>
                    <a:ea typeface="Roboto"/>
                    <a:cs typeface="Roboto"/>
                    <a:sym typeface="Roboto"/>
                  </a:rPr>
                  <a:t> their impact and/or significance</a:t>
                </a:r>
                <a:endParaRPr sz="2000"/>
              </a:p>
            </p:txBody>
          </p:sp>
        </p:grpSp>
      </p:grpSp>
      <p:sp>
        <p:nvSpPr>
          <p:cNvPr id="2729" name="Google Shape;2729;p33"/>
          <p:cNvSpPr/>
          <p:nvPr/>
        </p:nvSpPr>
        <p:spPr>
          <a:xfrm flipH="1" rot="10800000">
            <a:off x="3452015" y="637647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0" name="Google Shape;2730;p33"/>
          <p:cNvSpPr/>
          <p:nvPr/>
        </p:nvSpPr>
        <p:spPr>
          <a:xfrm>
            <a:off x="2873433" y="650657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33"/>
          <p:cNvSpPr/>
          <p:nvPr/>
        </p:nvSpPr>
        <p:spPr>
          <a:xfrm flipH="1" rot="10800000">
            <a:off x="3215521" y="596401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2" name="Google Shape;2732;p33"/>
          <p:cNvSpPr/>
          <p:nvPr/>
        </p:nvSpPr>
        <p:spPr>
          <a:xfrm rot="10800000">
            <a:off x="3254466" y="664621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3" name="Google Shape;2733;p33"/>
          <p:cNvSpPr/>
          <p:nvPr/>
        </p:nvSpPr>
        <p:spPr>
          <a:xfrm flipH="1" rot="10800000">
            <a:off x="3451321" y="6594460"/>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33"/>
          <p:cNvSpPr/>
          <p:nvPr/>
        </p:nvSpPr>
        <p:spPr>
          <a:xfrm rot="-10772277">
            <a:off x="2388738" y="669587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5" name="Google Shape;2735;p33"/>
          <p:cNvSpPr/>
          <p:nvPr/>
        </p:nvSpPr>
        <p:spPr>
          <a:xfrm>
            <a:off x="1797061" y="646542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6" name="Google Shape;2736;p33"/>
          <p:cNvSpPr/>
          <p:nvPr/>
        </p:nvSpPr>
        <p:spPr>
          <a:xfrm rot="10800000">
            <a:off x="2333231" y="6422244"/>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7" name="Google Shape;2737;p33"/>
          <p:cNvSpPr/>
          <p:nvPr/>
        </p:nvSpPr>
        <p:spPr>
          <a:xfrm flipH="1" rot="10800000">
            <a:off x="3103763" y="633343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8" name="Google Shape;2738;p33"/>
          <p:cNvSpPr/>
          <p:nvPr/>
        </p:nvSpPr>
        <p:spPr>
          <a:xfrm flipH="1" rot="-5400000">
            <a:off x="389193" y="672121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9" name="Google Shape;2739;p33"/>
          <p:cNvSpPr/>
          <p:nvPr/>
        </p:nvSpPr>
        <p:spPr>
          <a:xfrm rot="5400000">
            <a:off x="258386" y="614192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0" name="Google Shape;2740;p33"/>
          <p:cNvSpPr/>
          <p:nvPr/>
        </p:nvSpPr>
        <p:spPr>
          <a:xfrm flipH="1" rot="-5400000">
            <a:off x="801624" y="648475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1" name="Google Shape;2741;p33"/>
          <p:cNvSpPr/>
          <p:nvPr/>
        </p:nvSpPr>
        <p:spPr>
          <a:xfrm rot="-5400000">
            <a:off x="109562" y="652281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33"/>
          <p:cNvSpPr/>
          <p:nvPr/>
        </p:nvSpPr>
        <p:spPr>
          <a:xfrm flipH="1" rot="-5400000">
            <a:off x="171175" y="672055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33"/>
          <p:cNvSpPr/>
          <p:nvPr/>
        </p:nvSpPr>
        <p:spPr>
          <a:xfrm rot="-5372277">
            <a:off x="16111" y="5670086"/>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4" name="Google Shape;2744;p33"/>
          <p:cNvSpPr/>
          <p:nvPr/>
        </p:nvSpPr>
        <p:spPr>
          <a:xfrm rot="5400000">
            <a:off x="299543" y="506555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5" name="Google Shape;2745;p33"/>
          <p:cNvSpPr/>
          <p:nvPr/>
        </p:nvSpPr>
        <p:spPr>
          <a:xfrm rot="-5400000">
            <a:off x="343391" y="56024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6" name="Google Shape;2746;p33"/>
          <p:cNvSpPr/>
          <p:nvPr/>
        </p:nvSpPr>
        <p:spPr>
          <a:xfrm flipH="1" rot="-5400000">
            <a:off x="432233" y="637295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7" name="Google Shape;2747;p33"/>
          <p:cNvSpPr/>
          <p:nvPr/>
        </p:nvSpPr>
        <p:spPr>
          <a:xfrm flipH="1" rot="-7095255">
            <a:off x="1546344" y="6558269"/>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8" name="Google Shape;2748;p33"/>
          <p:cNvSpPr/>
          <p:nvPr/>
        </p:nvSpPr>
        <p:spPr>
          <a:xfrm rot="3704745">
            <a:off x="1157008" y="6110082"/>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9" name="Google Shape;2749;p33"/>
          <p:cNvSpPr/>
          <p:nvPr/>
        </p:nvSpPr>
        <p:spPr>
          <a:xfrm flipH="1" rot="-7102143">
            <a:off x="2711832" y="6230859"/>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33"/>
          <p:cNvSpPr/>
          <p:nvPr/>
        </p:nvSpPr>
        <p:spPr>
          <a:xfrm rot="-7101538">
            <a:off x="1208069" y="6513313"/>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33"/>
          <p:cNvSpPr/>
          <p:nvPr/>
        </p:nvSpPr>
        <p:spPr>
          <a:xfrm flipH="1" rot="-7102143">
            <a:off x="1354007" y="6661060"/>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2" name="Google Shape;2752;p33"/>
          <p:cNvSpPr/>
          <p:nvPr/>
        </p:nvSpPr>
        <p:spPr>
          <a:xfrm rot="-7072396">
            <a:off x="725530" y="5791472"/>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3" name="Google Shape;2753;p33"/>
          <p:cNvSpPr/>
          <p:nvPr/>
        </p:nvSpPr>
        <p:spPr>
          <a:xfrm rot="3704745">
            <a:off x="683179" y="5142737"/>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4" name="Google Shape;2754;p33"/>
          <p:cNvSpPr/>
          <p:nvPr/>
        </p:nvSpPr>
        <p:spPr>
          <a:xfrm rot="-7102143">
            <a:off x="975699" y="5594791"/>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33"/>
          <p:cNvSpPr/>
          <p:nvPr/>
        </p:nvSpPr>
        <p:spPr>
          <a:xfrm flipH="1" rot="-7095255">
            <a:off x="1419214" y="6231206"/>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6" name="Google Shape;2756;p33"/>
          <p:cNvSpPr/>
          <p:nvPr/>
        </p:nvSpPr>
        <p:spPr>
          <a:xfrm flipH="1" rot="5400000">
            <a:off x="375743" y="132695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0" name="Shape 2760"/>
        <p:cNvGrpSpPr/>
        <p:nvPr/>
      </p:nvGrpSpPr>
      <p:grpSpPr>
        <a:xfrm>
          <a:off x="0" y="0"/>
          <a:ext cx="0" cy="0"/>
          <a:chOff x="0" y="0"/>
          <a:chExt cx="0" cy="0"/>
        </a:xfrm>
      </p:grpSpPr>
      <p:sp>
        <p:nvSpPr>
          <p:cNvPr id="2761" name="Google Shape;2761;p34"/>
          <p:cNvSpPr/>
          <p:nvPr/>
        </p:nvSpPr>
        <p:spPr>
          <a:xfrm>
            <a:off x="699827" y="1767864"/>
            <a:ext cx="202500" cy="194400"/>
          </a:xfrm>
          <a:prstGeom prst="star4">
            <a:avLst>
              <a:gd fmla="val 433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2762" name="Google Shape;2762;p34"/>
          <p:cNvSpPr/>
          <p:nvPr/>
        </p:nvSpPr>
        <p:spPr>
          <a:xfrm rot="1774954">
            <a:off x="813497" y="3991667"/>
            <a:ext cx="170759" cy="148582"/>
          </a:xfrm>
          <a:prstGeom prst="star4">
            <a:avLst>
              <a:gd fmla="val 378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3" name="Google Shape;2763;p34"/>
          <p:cNvSpPr/>
          <p:nvPr/>
        </p:nvSpPr>
        <p:spPr>
          <a:xfrm rot="1782946">
            <a:off x="612543" y="5844445"/>
            <a:ext cx="73230" cy="75909"/>
          </a:xfrm>
          <a:prstGeom prst="star4">
            <a:avLst>
              <a:gd fmla="val 198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64" name="Google Shape;2764;p34"/>
          <p:cNvGrpSpPr/>
          <p:nvPr/>
        </p:nvGrpSpPr>
        <p:grpSpPr>
          <a:xfrm>
            <a:off x="685251" y="483233"/>
            <a:ext cx="793772" cy="1088356"/>
            <a:chOff x="-2852118" y="3354989"/>
            <a:chExt cx="793772" cy="1088356"/>
          </a:xfrm>
        </p:grpSpPr>
        <p:sp>
          <p:nvSpPr>
            <p:cNvPr id="2765" name="Google Shape;2765;p34"/>
            <p:cNvSpPr/>
            <p:nvPr/>
          </p:nvSpPr>
          <p:spPr>
            <a:xfrm rot="2572284">
              <a:off x="-2657396" y="3689259"/>
              <a:ext cx="31512" cy="50152"/>
            </a:xfrm>
            <a:custGeom>
              <a:rect b="b" l="l" r="r" t="t"/>
              <a:pathLst>
                <a:path extrusionOk="0" h="50178" w="31528">
                  <a:moveTo>
                    <a:pt x="19917" y="-415"/>
                  </a:moveTo>
                  <a:cubicBezTo>
                    <a:pt x="26049" y="-415"/>
                    <a:pt x="31019" y="-415"/>
                    <a:pt x="31019" y="-415"/>
                  </a:cubicBezTo>
                  <a:lnTo>
                    <a:pt x="31019" y="49763"/>
                  </a:lnTo>
                  <a:cubicBezTo>
                    <a:pt x="31019" y="49763"/>
                    <a:pt x="26049" y="49763"/>
                    <a:pt x="19917" y="49763"/>
                  </a:cubicBezTo>
                  <a:lnTo>
                    <a:pt x="10592" y="49763"/>
                  </a:lnTo>
                  <a:cubicBezTo>
                    <a:pt x="4461" y="49763"/>
                    <a:pt x="-509" y="49763"/>
                    <a:pt x="-509" y="49763"/>
                  </a:cubicBezTo>
                  <a:lnTo>
                    <a:pt x="-509" y="-415"/>
                  </a:lnTo>
                  <a:cubicBezTo>
                    <a:pt x="-509" y="-415"/>
                    <a:pt x="4461" y="-415"/>
                    <a:pt x="10592" y="-415"/>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6" name="Google Shape;2766;p34"/>
            <p:cNvSpPr/>
            <p:nvPr/>
          </p:nvSpPr>
          <p:spPr>
            <a:xfrm rot="4628697">
              <a:off x="-2738161" y="3827006"/>
              <a:ext cx="51484" cy="42714"/>
            </a:xfrm>
            <a:custGeom>
              <a:rect b="b" l="l" r="r" t="t"/>
              <a:pathLst>
                <a:path extrusionOk="0" h="42711" w="51481">
                  <a:moveTo>
                    <a:pt x="566" y="14356"/>
                  </a:moveTo>
                  <a:cubicBezTo>
                    <a:pt x="-2054" y="19873"/>
                    <a:pt x="277" y="26467"/>
                    <a:pt x="5784" y="29120"/>
                  </a:cubicBezTo>
                  <a:lnTo>
                    <a:pt x="31095" y="41221"/>
                  </a:lnTo>
                  <a:cubicBezTo>
                    <a:pt x="36612" y="43841"/>
                    <a:pt x="43206" y="41510"/>
                    <a:pt x="45860" y="36004"/>
                  </a:cubicBezTo>
                  <a:lnTo>
                    <a:pt x="49856" y="27678"/>
                  </a:lnTo>
                  <a:cubicBezTo>
                    <a:pt x="52532" y="22160"/>
                    <a:pt x="50233" y="15521"/>
                    <a:pt x="44717" y="12846"/>
                  </a:cubicBezTo>
                  <a:cubicBezTo>
                    <a:pt x="44694" y="12824"/>
                    <a:pt x="44661" y="12813"/>
                    <a:pt x="44639" y="12801"/>
                  </a:cubicBezTo>
                  <a:lnTo>
                    <a:pt x="19438" y="701"/>
                  </a:lnTo>
                  <a:cubicBezTo>
                    <a:pt x="13921" y="-1975"/>
                    <a:pt x="7283" y="323"/>
                    <a:pt x="4607" y="5841"/>
                  </a:cubicBezTo>
                  <a:cubicBezTo>
                    <a:pt x="4584" y="5863"/>
                    <a:pt x="4574" y="5885"/>
                    <a:pt x="4563" y="591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7" name="Google Shape;2767;p34"/>
            <p:cNvSpPr/>
            <p:nvPr/>
          </p:nvSpPr>
          <p:spPr>
            <a:xfrm rot="1670711">
              <a:off x="-2695773" y="3754405"/>
              <a:ext cx="31555" cy="50223"/>
            </a:xfrm>
            <a:custGeom>
              <a:rect b="b" l="l" r="r" t="t"/>
              <a:pathLst>
                <a:path extrusionOk="0" h="50178" w="31527">
                  <a:moveTo>
                    <a:pt x="19917" y="-415"/>
                  </a:moveTo>
                  <a:cubicBezTo>
                    <a:pt x="26048" y="-415"/>
                    <a:pt x="31018" y="-415"/>
                    <a:pt x="31018" y="-415"/>
                  </a:cubicBezTo>
                  <a:lnTo>
                    <a:pt x="31018" y="49763"/>
                  </a:lnTo>
                  <a:cubicBezTo>
                    <a:pt x="31018" y="49763"/>
                    <a:pt x="26048" y="49763"/>
                    <a:pt x="19917" y="49763"/>
                  </a:cubicBezTo>
                  <a:lnTo>
                    <a:pt x="10592" y="49763"/>
                  </a:lnTo>
                  <a:cubicBezTo>
                    <a:pt x="4460" y="49763"/>
                    <a:pt x="-510" y="49763"/>
                    <a:pt x="-510" y="49763"/>
                  </a:cubicBezTo>
                  <a:lnTo>
                    <a:pt x="-510" y="-415"/>
                  </a:lnTo>
                  <a:cubicBezTo>
                    <a:pt x="-510" y="-415"/>
                    <a:pt x="4460" y="-415"/>
                    <a:pt x="10592" y="-415"/>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8" name="Google Shape;2768;p34"/>
            <p:cNvSpPr/>
            <p:nvPr/>
          </p:nvSpPr>
          <p:spPr>
            <a:xfrm rot="1674731">
              <a:off x="-2473773" y="3715407"/>
              <a:ext cx="33260" cy="364976"/>
            </a:xfrm>
            <a:custGeom>
              <a:rect b="b" l="l" r="r" t="t"/>
              <a:pathLst>
                <a:path extrusionOk="0" h="365458" w="33304">
                  <a:moveTo>
                    <a:pt x="-510" y="-415"/>
                  </a:moveTo>
                  <a:lnTo>
                    <a:pt x="32795" y="-415"/>
                  </a:lnTo>
                  <a:lnTo>
                    <a:pt x="32795" y="365043"/>
                  </a:lnTo>
                  <a:lnTo>
                    <a:pt x="-510" y="36504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9" name="Google Shape;2769;p34"/>
            <p:cNvSpPr/>
            <p:nvPr/>
          </p:nvSpPr>
          <p:spPr>
            <a:xfrm rot="4628697">
              <a:off x="-2811469" y="4013507"/>
              <a:ext cx="392421" cy="369044"/>
            </a:xfrm>
            <a:custGeom>
              <a:rect b="b" l="l" r="r" t="t"/>
              <a:pathLst>
                <a:path extrusionOk="0" h="369020" w="392395">
                  <a:moveTo>
                    <a:pt x="7781" y="79777"/>
                  </a:moveTo>
                  <a:cubicBezTo>
                    <a:pt x="-4075" y="94031"/>
                    <a:pt x="-3109" y="114968"/>
                    <a:pt x="10002" y="128068"/>
                  </a:cubicBezTo>
                  <a:lnTo>
                    <a:pt x="250236" y="359643"/>
                  </a:lnTo>
                  <a:cubicBezTo>
                    <a:pt x="262447" y="371699"/>
                    <a:pt x="282130" y="371577"/>
                    <a:pt x="294198" y="359366"/>
                  </a:cubicBezTo>
                  <a:cubicBezTo>
                    <a:pt x="294775" y="358777"/>
                    <a:pt x="295330" y="358167"/>
                    <a:pt x="295863" y="357534"/>
                  </a:cubicBezTo>
                  <a:lnTo>
                    <a:pt x="384119" y="255623"/>
                  </a:lnTo>
                  <a:cubicBezTo>
                    <a:pt x="395498" y="242679"/>
                    <a:pt x="394221" y="222974"/>
                    <a:pt x="381288" y="211595"/>
                  </a:cubicBezTo>
                  <a:cubicBezTo>
                    <a:pt x="380700" y="211073"/>
                    <a:pt x="380090" y="210584"/>
                    <a:pt x="379457" y="210107"/>
                  </a:cubicBezTo>
                  <a:lnTo>
                    <a:pt x="115021" y="6729"/>
                  </a:lnTo>
                  <a:cubicBezTo>
                    <a:pt x="100134" y="-4427"/>
                    <a:pt x="79185" y="-2307"/>
                    <a:pt x="66841" y="11614"/>
                  </a:cubicBezTo>
                  <a:close/>
                </a:path>
              </a:pathLst>
            </a:custGeom>
            <a:solidFill>
              <a:srgbClr val="3E58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0" name="Google Shape;2770;p34"/>
            <p:cNvSpPr/>
            <p:nvPr/>
          </p:nvSpPr>
          <p:spPr>
            <a:xfrm rot="4628697">
              <a:off x="-2822437" y="4002264"/>
              <a:ext cx="414246" cy="391251"/>
            </a:xfrm>
            <a:custGeom>
              <a:rect b="b" l="l" r="r" t="t"/>
              <a:pathLst>
                <a:path extrusionOk="0" h="391225" w="414219">
                  <a:moveTo>
                    <a:pt x="283062" y="390810"/>
                  </a:moveTo>
                  <a:cubicBezTo>
                    <a:pt x="272017" y="390810"/>
                    <a:pt x="261403" y="386470"/>
                    <a:pt x="253532" y="378710"/>
                  </a:cubicBezTo>
                  <a:lnTo>
                    <a:pt x="13409" y="147135"/>
                  </a:lnTo>
                  <a:cubicBezTo>
                    <a:pt x="-3976" y="129916"/>
                    <a:pt x="-5230" y="102241"/>
                    <a:pt x="10522" y="83524"/>
                  </a:cubicBezTo>
                  <a:lnTo>
                    <a:pt x="69138" y="15472"/>
                  </a:lnTo>
                  <a:cubicBezTo>
                    <a:pt x="85291" y="-2912"/>
                    <a:pt x="112888" y="-5721"/>
                    <a:pt x="132416" y="9033"/>
                  </a:cubicBezTo>
                  <a:lnTo>
                    <a:pt x="396962" y="212411"/>
                  </a:lnTo>
                  <a:cubicBezTo>
                    <a:pt x="415579" y="226521"/>
                    <a:pt x="419232" y="253053"/>
                    <a:pt x="405111" y="271670"/>
                  </a:cubicBezTo>
                  <a:cubicBezTo>
                    <a:pt x="404534" y="272436"/>
                    <a:pt x="403923" y="273191"/>
                    <a:pt x="403290" y="273912"/>
                  </a:cubicBezTo>
                  <a:lnTo>
                    <a:pt x="315367" y="375934"/>
                  </a:lnTo>
                  <a:cubicBezTo>
                    <a:pt x="307763" y="384871"/>
                    <a:pt x="296783" y="390255"/>
                    <a:pt x="285061" y="390810"/>
                  </a:cubicBezTo>
                  <a:close/>
                  <a:moveTo>
                    <a:pt x="27730" y="98066"/>
                  </a:moveTo>
                  <a:cubicBezTo>
                    <a:pt x="19526" y="107891"/>
                    <a:pt x="20192" y="122356"/>
                    <a:pt x="29284" y="131371"/>
                  </a:cubicBezTo>
                  <a:lnTo>
                    <a:pt x="269407" y="362946"/>
                  </a:lnTo>
                  <a:cubicBezTo>
                    <a:pt x="273448" y="366854"/>
                    <a:pt x="278888" y="368974"/>
                    <a:pt x="284506" y="368830"/>
                  </a:cubicBezTo>
                  <a:cubicBezTo>
                    <a:pt x="290156" y="368574"/>
                    <a:pt x="295429" y="365954"/>
                    <a:pt x="299049" y="361613"/>
                  </a:cubicBezTo>
                  <a:lnTo>
                    <a:pt x="386860" y="259703"/>
                  </a:lnTo>
                  <a:cubicBezTo>
                    <a:pt x="394265" y="251432"/>
                    <a:pt x="393555" y="238732"/>
                    <a:pt x="385284" y="231328"/>
                  </a:cubicBezTo>
                  <a:cubicBezTo>
                    <a:pt x="384829" y="230928"/>
                    <a:pt x="384351" y="230540"/>
                    <a:pt x="383863" y="230173"/>
                  </a:cubicBezTo>
                  <a:lnTo>
                    <a:pt x="119427" y="26796"/>
                  </a:lnTo>
                  <a:cubicBezTo>
                    <a:pt x="109125" y="19069"/>
                    <a:pt x="94627" y="20568"/>
                    <a:pt x="86123" y="30237"/>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34"/>
            <p:cNvSpPr/>
            <p:nvPr/>
          </p:nvSpPr>
          <p:spPr>
            <a:xfrm rot="4628697">
              <a:off x="-2491196" y="3415941"/>
              <a:ext cx="392090" cy="369028"/>
            </a:xfrm>
            <a:custGeom>
              <a:rect b="b" l="l" r="r" t="t"/>
              <a:pathLst>
                <a:path extrusionOk="0" h="369004" w="392064">
                  <a:moveTo>
                    <a:pt x="324538" y="356536"/>
                  </a:moveTo>
                  <a:cubicBezTo>
                    <a:pt x="312204" y="370435"/>
                    <a:pt x="291290" y="372600"/>
                    <a:pt x="276358" y="361532"/>
                  </a:cubicBezTo>
                  <a:lnTo>
                    <a:pt x="11922" y="158154"/>
                  </a:lnTo>
                  <a:cubicBezTo>
                    <a:pt x="-1843" y="147786"/>
                    <a:pt x="-4596" y="128236"/>
                    <a:pt x="5772" y="114470"/>
                  </a:cubicBezTo>
                  <a:cubicBezTo>
                    <a:pt x="6239" y="113837"/>
                    <a:pt x="6738" y="113227"/>
                    <a:pt x="7260" y="112638"/>
                  </a:cubicBezTo>
                  <a:lnTo>
                    <a:pt x="95072" y="10617"/>
                  </a:lnTo>
                  <a:cubicBezTo>
                    <a:pt x="106273" y="-2561"/>
                    <a:pt x="126023" y="-4159"/>
                    <a:pt x="139200" y="7042"/>
                  </a:cubicBezTo>
                  <a:cubicBezTo>
                    <a:pt x="139755" y="7508"/>
                    <a:pt x="140288" y="7997"/>
                    <a:pt x="140810" y="8507"/>
                  </a:cubicBezTo>
                  <a:lnTo>
                    <a:pt x="381045" y="240193"/>
                  </a:lnTo>
                  <a:cubicBezTo>
                    <a:pt x="394155" y="253293"/>
                    <a:pt x="395121" y="274230"/>
                    <a:pt x="383264" y="288485"/>
                  </a:cubicBezTo>
                  <a:close/>
                </a:path>
              </a:pathLst>
            </a:custGeom>
            <a:solidFill>
              <a:srgbClr val="3E58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2" name="Google Shape;2772;p34"/>
            <p:cNvSpPr/>
            <p:nvPr/>
          </p:nvSpPr>
          <p:spPr>
            <a:xfrm rot="4628697">
              <a:off x="-2502312" y="3404828"/>
              <a:ext cx="414287" cy="391280"/>
            </a:xfrm>
            <a:custGeom>
              <a:rect b="b" l="l" r="r" t="t"/>
              <a:pathLst>
                <a:path extrusionOk="0" h="391254" w="414260">
                  <a:moveTo>
                    <a:pt x="308769" y="390838"/>
                  </a:moveTo>
                  <a:cubicBezTo>
                    <a:pt x="298622" y="390872"/>
                    <a:pt x="288752" y="387552"/>
                    <a:pt x="280682" y="381402"/>
                  </a:cubicBezTo>
                  <a:lnTo>
                    <a:pt x="16247" y="178025"/>
                  </a:lnTo>
                  <a:cubicBezTo>
                    <a:pt x="-2404" y="163859"/>
                    <a:pt x="-6034" y="137249"/>
                    <a:pt x="8131" y="118599"/>
                  </a:cubicBezTo>
                  <a:cubicBezTo>
                    <a:pt x="8709" y="117855"/>
                    <a:pt x="9297" y="117122"/>
                    <a:pt x="9919" y="116412"/>
                  </a:cubicBezTo>
                  <a:lnTo>
                    <a:pt x="97842" y="14501"/>
                  </a:lnTo>
                  <a:cubicBezTo>
                    <a:pt x="105424" y="5531"/>
                    <a:pt x="116414" y="136"/>
                    <a:pt x="128149" y="-375"/>
                  </a:cubicBezTo>
                  <a:cubicBezTo>
                    <a:pt x="139861" y="-885"/>
                    <a:pt x="151262" y="3455"/>
                    <a:pt x="159677" y="11614"/>
                  </a:cubicBezTo>
                  <a:lnTo>
                    <a:pt x="399800" y="243301"/>
                  </a:lnTo>
                  <a:cubicBezTo>
                    <a:pt x="417229" y="260452"/>
                    <a:pt x="418484" y="288139"/>
                    <a:pt x="402686" y="306801"/>
                  </a:cubicBezTo>
                  <a:lnTo>
                    <a:pt x="344071" y="374963"/>
                  </a:lnTo>
                  <a:cubicBezTo>
                    <a:pt x="335168" y="385132"/>
                    <a:pt x="322279" y="390927"/>
                    <a:pt x="308769" y="390838"/>
                  </a:cubicBezTo>
                  <a:close/>
                  <a:moveTo>
                    <a:pt x="129592" y="21828"/>
                  </a:moveTo>
                  <a:lnTo>
                    <a:pt x="129592" y="21828"/>
                  </a:lnTo>
                  <a:cubicBezTo>
                    <a:pt x="123975" y="22083"/>
                    <a:pt x="118701" y="24648"/>
                    <a:pt x="115049" y="28933"/>
                  </a:cubicBezTo>
                  <a:lnTo>
                    <a:pt x="27237" y="130954"/>
                  </a:lnTo>
                  <a:cubicBezTo>
                    <a:pt x="23507" y="135184"/>
                    <a:pt x="21697" y="140768"/>
                    <a:pt x="22241" y="146386"/>
                  </a:cubicBezTo>
                  <a:cubicBezTo>
                    <a:pt x="22785" y="151981"/>
                    <a:pt x="25694" y="157065"/>
                    <a:pt x="30234" y="160373"/>
                  </a:cubicBezTo>
                  <a:lnTo>
                    <a:pt x="294670" y="363751"/>
                  </a:lnTo>
                  <a:cubicBezTo>
                    <a:pt x="304928" y="371566"/>
                    <a:pt x="319470" y="370101"/>
                    <a:pt x="327974" y="360421"/>
                  </a:cubicBezTo>
                  <a:lnTo>
                    <a:pt x="386700" y="292369"/>
                  </a:lnTo>
                  <a:cubicBezTo>
                    <a:pt x="394904" y="282544"/>
                    <a:pt x="394238" y="268079"/>
                    <a:pt x="385147" y="259065"/>
                  </a:cubicBezTo>
                  <a:lnTo>
                    <a:pt x="144246" y="27600"/>
                  </a:lnTo>
                  <a:cubicBezTo>
                    <a:pt x="140327" y="23804"/>
                    <a:pt x="135054" y="21728"/>
                    <a:pt x="129592" y="21828"/>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3" name="Google Shape;2773;p34"/>
            <p:cNvSpPr/>
            <p:nvPr/>
          </p:nvSpPr>
          <p:spPr>
            <a:xfrm rot="1674731">
              <a:off x="-2311621" y="3407911"/>
              <a:ext cx="22173" cy="400009"/>
            </a:xfrm>
            <a:custGeom>
              <a:rect b="b" l="l" r="r" t="t"/>
              <a:pathLst>
                <a:path extrusionOk="0" h="400538" w="22202">
                  <a:moveTo>
                    <a:pt x="-509" y="-415"/>
                  </a:moveTo>
                  <a:lnTo>
                    <a:pt x="21694" y="-415"/>
                  </a:lnTo>
                  <a:lnTo>
                    <a:pt x="21694" y="400123"/>
                  </a:lnTo>
                  <a:lnTo>
                    <a:pt x="-509" y="40012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34"/>
            <p:cNvSpPr/>
            <p:nvPr/>
          </p:nvSpPr>
          <p:spPr>
            <a:xfrm rot="1674731">
              <a:off x="-2619557" y="3988849"/>
              <a:ext cx="22173" cy="400009"/>
            </a:xfrm>
            <a:custGeom>
              <a:rect b="b" l="l" r="r" t="t"/>
              <a:pathLst>
                <a:path extrusionOk="0" h="400538" w="22202">
                  <a:moveTo>
                    <a:pt x="-509" y="-415"/>
                  </a:moveTo>
                  <a:lnTo>
                    <a:pt x="21694" y="-415"/>
                  </a:lnTo>
                  <a:lnTo>
                    <a:pt x="21694" y="400123"/>
                  </a:lnTo>
                  <a:lnTo>
                    <a:pt x="-509" y="400123"/>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5" name="Google Shape;2775;p34"/>
            <p:cNvSpPr/>
            <p:nvPr/>
          </p:nvSpPr>
          <p:spPr>
            <a:xfrm rot="1674731">
              <a:off x="-2336030" y="3478753"/>
              <a:ext cx="194904" cy="22173"/>
            </a:xfrm>
            <a:custGeom>
              <a:rect b="b" l="l" r="r" t="t"/>
              <a:pathLst>
                <a:path extrusionOk="0" h="22202" w="195162">
                  <a:moveTo>
                    <a:pt x="-509" y="-415"/>
                  </a:moveTo>
                  <a:lnTo>
                    <a:pt x="194653" y="-415"/>
                  </a:lnTo>
                  <a:lnTo>
                    <a:pt x="194653"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6" name="Google Shape;2776;p34"/>
            <p:cNvSpPr/>
            <p:nvPr/>
          </p:nvSpPr>
          <p:spPr>
            <a:xfrm rot="1674731">
              <a:off x="-2362442" y="3542058"/>
              <a:ext cx="184151" cy="22173"/>
            </a:xfrm>
            <a:custGeom>
              <a:rect b="b" l="l" r="r" t="t"/>
              <a:pathLst>
                <a:path extrusionOk="0" h="22202" w="184394">
                  <a:moveTo>
                    <a:pt x="-509" y="-415"/>
                  </a:moveTo>
                  <a:lnTo>
                    <a:pt x="183885" y="-415"/>
                  </a:lnTo>
                  <a:lnTo>
                    <a:pt x="183885"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7" name="Google Shape;2777;p34"/>
            <p:cNvSpPr/>
            <p:nvPr/>
          </p:nvSpPr>
          <p:spPr>
            <a:xfrm rot="1674731">
              <a:off x="-2391881" y="3604676"/>
              <a:ext cx="177277" cy="22173"/>
            </a:xfrm>
            <a:custGeom>
              <a:rect b="b" l="l" r="r" t="t"/>
              <a:pathLst>
                <a:path extrusionOk="0" h="22202" w="177511">
                  <a:moveTo>
                    <a:pt x="-510" y="-416"/>
                  </a:moveTo>
                  <a:lnTo>
                    <a:pt x="177002" y="-416"/>
                  </a:lnTo>
                  <a:lnTo>
                    <a:pt x="177002" y="21787"/>
                  </a:lnTo>
                  <a:lnTo>
                    <a:pt x="-510"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8" name="Google Shape;2778;p34"/>
            <p:cNvSpPr/>
            <p:nvPr/>
          </p:nvSpPr>
          <p:spPr>
            <a:xfrm rot="1674731">
              <a:off x="-2423089" y="3666428"/>
              <a:ext cx="169294" cy="22173"/>
            </a:xfrm>
            <a:custGeom>
              <a:rect b="b" l="l" r="r" t="t"/>
              <a:pathLst>
                <a:path extrusionOk="0" h="22202" w="169518">
                  <a:moveTo>
                    <a:pt x="-509" y="-416"/>
                  </a:moveTo>
                  <a:lnTo>
                    <a:pt x="169009" y="-416"/>
                  </a:lnTo>
                  <a:lnTo>
                    <a:pt x="169009"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9" name="Google Shape;2779;p34"/>
            <p:cNvSpPr/>
            <p:nvPr/>
          </p:nvSpPr>
          <p:spPr>
            <a:xfrm rot="1674731">
              <a:off x="-2452347" y="3728713"/>
              <a:ext cx="161866" cy="22173"/>
            </a:xfrm>
            <a:custGeom>
              <a:rect b="b" l="l" r="r" t="t"/>
              <a:pathLst>
                <a:path extrusionOk="0" h="22202" w="162080">
                  <a:moveTo>
                    <a:pt x="-509" y="-416"/>
                  </a:moveTo>
                  <a:lnTo>
                    <a:pt x="161571" y="-416"/>
                  </a:lnTo>
                  <a:lnTo>
                    <a:pt x="161571"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0" name="Google Shape;2780;p34"/>
            <p:cNvSpPr/>
            <p:nvPr/>
          </p:nvSpPr>
          <p:spPr>
            <a:xfrm rot="1674731">
              <a:off x="-2773451" y="4300145"/>
              <a:ext cx="197233" cy="22173"/>
            </a:xfrm>
            <a:custGeom>
              <a:rect b="b" l="l" r="r" t="t"/>
              <a:pathLst>
                <a:path extrusionOk="0" h="22202" w="197494">
                  <a:moveTo>
                    <a:pt x="-509" y="-415"/>
                  </a:moveTo>
                  <a:lnTo>
                    <a:pt x="196985" y="-415"/>
                  </a:lnTo>
                  <a:lnTo>
                    <a:pt x="196985"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1" name="Google Shape;2781;p34"/>
            <p:cNvSpPr/>
            <p:nvPr/>
          </p:nvSpPr>
          <p:spPr>
            <a:xfrm rot="1674731">
              <a:off x="-2732408" y="4237904"/>
              <a:ext cx="186479" cy="22173"/>
            </a:xfrm>
            <a:custGeom>
              <a:rect b="b" l="l" r="r" t="t"/>
              <a:pathLst>
                <a:path extrusionOk="0" h="22202" w="186725">
                  <a:moveTo>
                    <a:pt x="-509" y="-416"/>
                  </a:moveTo>
                  <a:lnTo>
                    <a:pt x="186217" y="-416"/>
                  </a:lnTo>
                  <a:lnTo>
                    <a:pt x="186217"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2" name="Google Shape;2782;p34"/>
            <p:cNvSpPr/>
            <p:nvPr/>
          </p:nvSpPr>
          <p:spPr>
            <a:xfrm rot="1674731">
              <a:off x="-2693948" y="4175544"/>
              <a:ext cx="176722" cy="22173"/>
            </a:xfrm>
            <a:custGeom>
              <a:rect b="b" l="l" r="r" t="t"/>
              <a:pathLst>
                <a:path extrusionOk="0" h="22202" w="176956">
                  <a:moveTo>
                    <a:pt x="-509" y="-415"/>
                  </a:moveTo>
                  <a:lnTo>
                    <a:pt x="176448" y="-415"/>
                  </a:lnTo>
                  <a:lnTo>
                    <a:pt x="176448"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3" name="Google Shape;2783;p34"/>
            <p:cNvSpPr/>
            <p:nvPr/>
          </p:nvSpPr>
          <p:spPr>
            <a:xfrm rot="1674731">
              <a:off x="-2659035" y="4112955"/>
              <a:ext cx="169294" cy="22173"/>
            </a:xfrm>
            <a:custGeom>
              <a:rect b="b" l="l" r="r" t="t"/>
              <a:pathLst>
                <a:path extrusionOk="0" h="22202" w="169518">
                  <a:moveTo>
                    <a:pt x="-509" y="-415"/>
                  </a:moveTo>
                  <a:lnTo>
                    <a:pt x="169009" y="-415"/>
                  </a:lnTo>
                  <a:lnTo>
                    <a:pt x="169009"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4" name="Google Shape;2784;p34"/>
            <p:cNvSpPr/>
            <p:nvPr/>
          </p:nvSpPr>
          <p:spPr>
            <a:xfrm rot="1674731">
              <a:off x="-2622128" y="4050438"/>
              <a:ext cx="161866" cy="22173"/>
            </a:xfrm>
            <a:custGeom>
              <a:rect b="b" l="l" r="r" t="t"/>
              <a:pathLst>
                <a:path extrusionOk="0" h="22202" w="162080">
                  <a:moveTo>
                    <a:pt x="-509" y="-415"/>
                  </a:moveTo>
                  <a:lnTo>
                    <a:pt x="161571" y="-415"/>
                  </a:lnTo>
                  <a:lnTo>
                    <a:pt x="161571" y="21787"/>
                  </a:lnTo>
                  <a:lnTo>
                    <a:pt x="-509" y="21787"/>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5" name="Google Shape;2785;p34"/>
            <p:cNvSpPr/>
            <p:nvPr/>
          </p:nvSpPr>
          <p:spPr>
            <a:xfrm rot="1670711">
              <a:off x="-2415062" y="3943453"/>
              <a:ext cx="151002" cy="33334"/>
            </a:xfrm>
            <a:custGeom>
              <a:rect b="b" l="l" r="r" t="t"/>
              <a:pathLst>
                <a:path extrusionOk="0" h="33304" w="150868">
                  <a:moveTo>
                    <a:pt x="-509" y="-415"/>
                  </a:moveTo>
                  <a:lnTo>
                    <a:pt x="150359" y="-415"/>
                  </a:lnTo>
                  <a:lnTo>
                    <a:pt x="150359" y="32889"/>
                  </a:lnTo>
                  <a:lnTo>
                    <a:pt x="-509" y="32889"/>
                  </a:ln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6" name="Google Shape;2786;p34"/>
            <p:cNvSpPr/>
            <p:nvPr/>
          </p:nvSpPr>
          <p:spPr>
            <a:xfrm rot="4628697">
              <a:off x="-2452280" y="3877017"/>
              <a:ext cx="97918" cy="97922"/>
            </a:xfrm>
            <a:custGeom>
              <a:rect b="b" l="l" r="r" t="t"/>
              <a:pathLst>
                <a:path extrusionOk="0" h="97916" w="97912">
                  <a:moveTo>
                    <a:pt x="85680" y="80330"/>
                  </a:moveTo>
                  <a:cubicBezTo>
                    <a:pt x="103232" y="59771"/>
                    <a:pt x="100800" y="28864"/>
                    <a:pt x="80230" y="11313"/>
                  </a:cubicBezTo>
                  <a:cubicBezTo>
                    <a:pt x="59670" y="-6249"/>
                    <a:pt x="28764" y="-3807"/>
                    <a:pt x="11212" y="16753"/>
                  </a:cubicBezTo>
                  <a:cubicBezTo>
                    <a:pt x="-6295" y="37268"/>
                    <a:pt x="-3919" y="68075"/>
                    <a:pt x="16519" y="85659"/>
                  </a:cubicBezTo>
                  <a:cubicBezTo>
                    <a:pt x="37012" y="103288"/>
                    <a:pt x="67929" y="100968"/>
                    <a:pt x="85558" y="80475"/>
                  </a:cubicBezTo>
                  <a:cubicBezTo>
                    <a:pt x="85603" y="80419"/>
                    <a:pt x="85636" y="80375"/>
                    <a:pt x="85680" y="80330"/>
                  </a:cubicBezTo>
                  <a:close/>
                  <a:moveTo>
                    <a:pt x="26843" y="73559"/>
                  </a:moveTo>
                  <a:cubicBezTo>
                    <a:pt x="12867" y="61602"/>
                    <a:pt x="11212" y="40587"/>
                    <a:pt x="23169" y="26600"/>
                  </a:cubicBezTo>
                  <a:cubicBezTo>
                    <a:pt x="35114" y="12623"/>
                    <a:pt x="56139" y="10980"/>
                    <a:pt x="70116" y="22925"/>
                  </a:cubicBezTo>
                  <a:cubicBezTo>
                    <a:pt x="84104" y="34881"/>
                    <a:pt x="85747" y="55896"/>
                    <a:pt x="73802" y="69884"/>
                  </a:cubicBezTo>
                  <a:cubicBezTo>
                    <a:pt x="73758" y="69917"/>
                    <a:pt x="73725" y="69962"/>
                    <a:pt x="73691" y="70006"/>
                  </a:cubicBezTo>
                  <a:cubicBezTo>
                    <a:pt x="61712" y="83883"/>
                    <a:pt x="40775" y="85470"/>
                    <a:pt x="26843" y="73559"/>
                  </a:cubicBezTo>
                  <a:close/>
                </a:path>
              </a:pathLst>
            </a:custGeom>
            <a:solidFill>
              <a:srgbClr val="FFC2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7" name="Google Shape;2787;p34"/>
            <p:cNvSpPr/>
            <p:nvPr/>
          </p:nvSpPr>
          <p:spPr>
            <a:xfrm rot="4628697">
              <a:off x="-2436620" y="3892483"/>
              <a:ext cx="66612" cy="66612"/>
            </a:xfrm>
            <a:custGeom>
              <a:rect b="b" l="l" r="r" t="t"/>
              <a:pathLst>
                <a:path extrusionOk="0" h="66608" w="66608">
                  <a:moveTo>
                    <a:pt x="54548" y="7672"/>
                  </a:moveTo>
                  <a:cubicBezTo>
                    <a:pt x="40616" y="-4340"/>
                    <a:pt x="19590" y="-2796"/>
                    <a:pt x="7578" y="11136"/>
                  </a:cubicBezTo>
                  <a:cubicBezTo>
                    <a:pt x="-4433" y="25057"/>
                    <a:pt x="-2890" y="46094"/>
                    <a:pt x="11042" y="58106"/>
                  </a:cubicBezTo>
                  <a:cubicBezTo>
                    <a:pt x="24963" y="70118"/>
                    <a:pt x="46000" y="68574"/>
                    <a:pt x="58012" y="54642"/>
                  </a:cubicBezTo>
                  <a:cubicBezTo>
                    <a:pt x="58079" y="54565"/>
                    <a:pt x="58145" y="54487"/>
                    <a:pt x="58212" y="54409"/>
                  </a:cubicBezTo>
                  <a:cubicBezTo>
                    <a:pt x="70024" y="40466"/>
                    <a:pt x="68380" y="19606"/>
                    <a:pt x="54548" y="7672"/>
                  </a:cubicBezTo>
                  <a:close/>
                </a:path>
              </a:pathLst>
            </a:custGeom>
            <a:solidFill>
              <a:srgbClr val="3232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8" name="Google Shape;2788;p34"/>
            <p:cNvSpPr/>
            <p:nvPr/>
          </p:nvSpPr>
          <p:spPr>
            <a:xfrm rot="4628697">
              <a:off x="-2670364" y="3694927"/>
              <a:ext cx="341152" cy="354948"/>
            </a:xfrm>
            <a:custGeom>
              <a:rect b="b" l="l" r="r" t="t"/>
              <a:pathLst>
                <a:path extrusionOk="0" h="354925" w="341130">
                  <a:moveTo>
                    <a:pt x="303114" y="25465"/>
                  </a:moveTo>
                  <a:cubicBezTo>
                    <a:pt x="258509" y="-12991"/>
                    <a:pt x="191168" y="-8017"/>
                    <a:pt x="152690" y="36566"/>
                  </a:cubicBezTo>
                  <a:lnTo>
                    <a:pt x="111837" y="84302"/>
                  </a:lnTo>
                  <a:lnTo>
                    <a:pt x="-509" y="215187"/>
                  </a:lnTo>
                  <a:cubicBezTo>
                    <a:pt x="32228" y="281940"/>
                    <a:pt x="90944" y="332318"/>
                    <a:pt x="161904" y="354510"/>
                  </a:cubicBezTo>
                  <a:lnTo>
                    <a:pt x="274140" y="223625"/>
                  </a:lnTo>
                  <a:lnTo>
                    <a:pt x="315104" y="176000"/>
                  </a:lnTo>
                  <a:cubicBezTo>
                    <a:pt x="353359" y="131117"/>
                    <a:pt x="347987" y="63731"/>
                    <a:pt x="303114" y="25465"/>
                  </a:cubicBezTo>
                  <a:close/>
                  <a:moveTo>
                    <a:pt x="275250" y="58103"/>
                  </a:moveTo>
                  <a:cubicBezTo>
                    <a:pt x="295721" y="75765"/>
                    <a:pt x="297996" y="106683"/>
                    <a:pt x="280335" y="127153"/>
                  </a:cubicBezTo>
                  <a:cubicBezTo>
                    <a:pt x="262672" y="147624"/>
                    <a:pt x="231754" y="149900"/>
                    <a:pt x="211283" y="132238"/>
                  </a:cubicBezTo>
                  <a:cubicBezTo>
                    <a:pt x="190868" y="114620"/>
                    <a:pt x="188537" y="83802"/>
                    <a:pt x="206088" y="63320"/>
                  </a:cubicBezTo>
                  <a:cubicBezTo>
                    <a:pt x="223684" y="42783"/>
                    <a:pt x="254590" y="40396"/>
                    <a:pt x="275117" y="57992"/>
                  </a:cubicBezTo>
                  <a:cubicBezTo>
                    <a:pt x="275161" y="58025"/>
                    <a:pt x="275205" y="58070"/>
                    <a:pt x="275250" y="58103"/>
                  </a:cubicBezTo>
                  <a:close/>
                </a:path>
              </a:pathLst>
            </a:custGeom>
            <a:solidFill>
              <a:srgbClr val="FFFC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9" name="Google Shape;2789;p34"/>
            <p:cNvSpPr/>
            <p:nvPr/>
          </p:nvSpPr>
          <p:spPr>
            <a:xfrm rot="4628697">
              <a:off x="-2734793" y="3711304"/>
              <a:ext cx="204689" cy="187899"/>
            </a:xfrm>
            <a:custGeom>
              <a:rect b="b" l="l" r="r" t="t"/>
              <a:pathLst>
                <a:path extrusionOk="0" h="187887" w="204676">
                  <a:moveTo>
                    <a:pt x="109716" y="84082"/>
                  </a:moveTo>
                  <a:cubicBezTo>
                    <a:pt x="84815" y="60069"/>
                    <a:pt x="62934" y="33115"/>
                    <a:pt x="44550" y="3819"/>
                  </a:cubicBezTo>
                  <a:cubicBezTo>
                    <a:pt x="42652" y="33"/>
                    <a:pt x="38056" y="-1499"/>
                    <a:pt x="34270" y="399"/>
                  </a:cubicBezTo>
                  <a:cubicBezTo>
                    <a:pt x="33149" y="965"/>
                    <a:pt x="32183" y="1798"/>
                    <a:pt x="31450" y="2820"/>
                  </a:cubicBezTo>
                  <a:lnTo>
                    <a:pt x="2920" y="36124"/>
                  </a:lnTo>
                  <a:cubicBezTo>
                    <a:pt x="-1110" y="41264"/>
                    <a:pt x="-1632" y="48324"/>
                    <a:pt x="1587" y="53997"/>
                  </a:cubicBezTo>
                  <a:cubicBezTo>
                    <a:pt x="35258" y="115399"/>
                    <a:pt x="90099" y="162469"/>
                    <a:pt x="155897" y="186437"/>
                  </a:cubicBezTo>
                  <a:cubicBezTo>
                    <a:pt x="161980" y="188724"/>
                    <a:pt x="168842" y="187147"/>
                    <a:pt x="173326" y="182440"/>
                  </a:cubicBezTo>
                  <a:lnTo>
                    <a:pt x="201857" y="149136"/>
                  </a:lnTo>
                  <a:cubicBezTo>
                    <a:pt x="204888" y="146183"/>
                    <a:pt x="204943" y="141332"/>
                    <a:pt x="201979" y="138301"/>
                  </a:cubicBezTo>
                  <a:cubicBezTo>
                    <a:pt x="201113" y="137413"/>
                    <a:pt x="200036" y="136747"/>
                    <a:pt x="198860" y="136369"/>
                  </a:cubicBezTo>
                  <a:cubicBezTo>
                    <a:pt x="167132" y="122615"/>
                    <a:pt x="137202" y="105063"/>
                    <a:pt x="109716" y="84082"/>
                  </a:cubicBezTo>
                  <a:close/>
                </a:path>
              </a:pathLst>
            </a:custGeom>
            <a:solidFill>
              <a:srgbClr val="FFC2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0" name="Google Shape;2790;p34"/>
            <p:cNvSpPr/>
            <p:nvPr/>
          </p:nvSpPr>
          <p:spPr>
            <a:xfrm rot="4628697">
              <a:off x="-2753418" y="3696220"/>
              <a:ext cx="382904" cy="337171"/>
            </a:xfrm>
            <a:custGeom>
              <a:rect b="b" l="l" r="r" t="t"/>
              <a:pathLst>
                <a:path extrusionOk="0" h="337149" w="382879">
                  <a:moveTo>
                    <a:pt x="371721" y="3137"/>
                  </a:moveTo>
                  <a:cubicBezTo>
                    <a:pt x="371721" y="3137"/>
                    <a:pt x="232065" y="199743"/>
                    <a:pt x="158573" y="198078"/>
                  </a:cubicBezTo>
                  <a:cubicBezTo>
                    <a:pt x="85082" y="196413"/>
                    <a:pt x="43674" y="136687"/>
                    <a:pt x="43674" y="136687"/>
                  </a:cubicBezTo>
                  <a:lnTo>
                    <a:pt x="11147" y="174543"/>
                  </a:lnTo>
                  <a:cubicBezTo>
                    <a:pt x="13256" y="178983"/>
                    <a:pt x="15698" y="183535"/>
                    <a:pt x="18252" y="187975"/>
                  </a:cubicBezTo>
                  <a:lnTo>
                    <a:pt x="-509" y="200742"/>
                  </a:lnTo>
                  <a:lnTo>
                    <a:pt x="27910" y="242150"/>
                  </a:lnTo>
                  <a:lnTo>
                    <a:pt x="47116" y="229051"/>
                  </a:lnTo>
                  <a:cubicBezTo>
                    <a:pt x="52367" y="235123"/>
                    <a:pt x="57917" y="241118"/>
                    <a:pt x="63768" y="247035"/>
                  </a:cubicBezTo>
                  <a:lnTo>
                    <a:pt x="52666" y="260356"/>
                  </a:lnTo>
                  <a:lnTo>
                    <a:pt x="90744" y="292995"/>
                  </a:lnTo>
                  <a:lnTo>
                    <a:pt x="101845" y="279784"/>
                  </a:lnTo>
                  <a:cubicBezTo>
                    <a:pt x="108617" y="284669"/>
                    <a:pt x="115389" y="289331"/>
                    <a:pt x="122272" y="293439"/>
                  </a:cubicBezTo>
                  <a:lnTo>
                    <a:pt x="112170" y="314531"/>
                  </a:lnTo>
                  <a:lnTo>
                    <a:pt x="157464" y="336734"/>
                  </a:lnTo>
                  <a:lnTo>
                    <a:pt x="167233" y="316308"/>
                  </a:lnTo>
                  <a:cubicBezTo>
                    <a:pt x="172006" y="318084"/>
                    <a:pt x="176891" y="319749"/>
                    <a:pt x="181553" y="321192"/>
                  </a:cubicBezTo>
                  <a:lnTo>
                    <a:pt x="224516" y="271236"/>
                  </a:lnTo>
                  <a:lnTo>
                    <a:pt x="218855" y="269238"/>
                  </a:lnTo>
                  <a:lnTo>
                    <a:pt x="315770" y="156226"/>
                  </a:lnTo>
                  <a:lnTo>
                    <a:pt x="356734" y="108600"/>
                  </a:lnTo>
                  <a:cubicBezTo>
                    <a:pt x="382489" y="78416"/>
                    <a:pt x="389449" y="36475"/>
                    <a:pt x="374829" y="-415"/>
                  </a:cubicBezTo>
                  <a:close/>
                </a:path>
              </a:pathLst>
            </a:custGeom>
            <a:solidFill>
              <a:srgbClr val="000000">
                <a:alpha val="1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1" name="Google Shape;2791;p34"/>
            <p:cNvSpPr/>
            <p:nvPr/>
          </p:nvSpPr>
          <p:spPr>
            <a:xfrm rot="4628697">
              <a:off x="-2305885" y="3948430"/>
              <a:ext cx="130672" cy="130117"/>
            </a:xfrm>
            <a:custGeom>
              <a:rect b="b" l="l" r="r" t="t"/>
              <a:pathLst>
                <a:path extrusionOk="0" h="130108" w="130663">
                  <a:moveTo>
                    <a:pt x="130155" y="129693"/>
                  </a:moveTo>
                  <a:lnTo>
                    <a:pt x="-509" y="-415"/>
                  </a:lnTo>
                  <a:lnTo>
                    <a:pt x="50446" y="20233"/>
                  </a:lnTo>
                  <a:cubicBezTo>
                    <a:pt x="77101" y="31124"/>
                    <a:pt x="98282" y="52239"/>
                    <a:pt x="109284" y="7884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2" name="Google Shape;2792;p34"/>
            <p:cNvSpPr/>
            <p:nvPr/>
          </p:nvSpPr>
          <p:spPr>
            <a:xfrm rot="4628697">
              <a:off x="-2271403" y="3971201"/>
              <a:ext cx="130783" cy="130450"/>
            </a:xfrm>
            <a:custGeom>
              <a:rect b="b" l="l" r="r" t="t"/>
              <a:pathLst>
                <a:path extrusionOk="0" h="130441" w="130774">
                  <a:moveTo>
                    <a:pt x="130265" y="130026"/>
                  </a:moveTo>
                  <a:lnTo>
                    <a:pt x="-509" y="-415"/>
                  </a:lnTo>
                  <a:lnTo>
                    <a:pt x="50446" y="20233"/>
                  </a:lnTo>
                  <a:cubicBezTo>
                    <a:pt x="63724" y="25651"/>
                    <a:pt x="75802" y="33655"/>
                    <a:pt x="85970" y="43768"/>
                  </a:cubicBezTo>
                  <a:cubicBezTo>
                    <a:pt x="96006" y="53782"/>
                    <a:pt x="103933" y="65716"/>
                    <a:pt x="109284" y="78849"/>
                  </a:cubicBezTo>
                  <a:close/>
                </a:path>
              </a:pathLst>
            </a:custGeom>
            <a:solidFill>
              <a:srgbClr val="FFB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93" name="Google Shape;2793;p34"/>
          <p:cNvSpPr/>
          <p:nvPr/>
        </p:nvSpPr>
        <p:spPr>
          <a:xfrm>
            <a:off x="1878676" y="645272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4" name="Google Shape;2794;p34"/>
          <p:cNvSpPr/>
          <p:nvPr/>
        </p:nvSpPr>
        <p:spPr>
          <a:xfrm rot="5400000">
            <a:off x="-594867" y="4326255"/>
            <a:ext cx="3160916" cy="1953576"/>
          </a:xfrm>
          <a:custGeom>
            <a:rect b="b" l="l" r="r" t="t"/>
            <a:pathLst>
              <a:path extrusionOk="0" h="3382816" w="8373287">
                <a:moveTo>
                  <a:pt x="196614" y="3382426"/>
                </a:moveTo>
                <a:cubicBezTo>
                  <a:pt x="87515" y="3382283"/>
                  <a:pt x="-821" y="3293729"/>
                  <a:pt x="-678" y="3184630"/>
                </a:cubicBezTo>
                <a:cubicBezTo>
                  <a:pt x="-649" y="3158893"/>
                  <a:pt x="4409" y="3133423"/>
                  <a:pt x="14210" y="3109630"/>
                </a:cubicBezTo>
                <a:cubicBezTo>
                  <a:pt x="231761" y="2578706"/>
                  <a:pt x="939469" y="1500572"/>
                  <a:pt x="3013252" y="1997681"/>
                </a:cubicBezTo>
                <a:cubicBezTo>
                  <a:pt x="5719209" y="2646334"/>
                  <a:pt x="6300615" y="2016731"/>
                  <a:pt x="6837349" y="1235681"/>
                </a:cubicBezTo>
                <a:cubicBezTo>
                  <a:pt x="7374082" y="454631"/>
                  <a:pt x="8170183" y="-69244"/>
                  <a:pt x="8330583" y="6956"/>
                </a:cubicBezTo>
                <a:cubicBezTo>
                  <a:pt x="8408497" y="44104"/>
                  <a:pt x="8358015" y="2310863"/>
                  <a:pt x="8337822" y="3108201"/>
                </a:cubicBezTo>
                <a:cubicBezTo>
                  <a:pt x="8333917" y="3260515"/>
                  <a:pt x="8209330" y="3381950"/>
                  <a:pt x="8056930" y="3381950"/>
                </a:cubicBezTo>
                <a:close/>
              </a:path>
            </a:pathLst>
          </a:custGeom>
          <a:gradFill>
            <a:gsLst>
              <a:gs pos="0">
                <a:srgbClr val="732181">
                  <a:alpha val="46666"/>
                </a:srgbClr>
              </a:gs>
              <a:gs pos="100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5" name="Google Shape;2795;p34"/>
          <p:cNvSpPr/>
          <p:nvPr/>
        </p:nvSpPr>
        <p:spPr>
          <a:xfrm>
            <a:off x="1196150" y="368301"/>
            <a:ext cx="11058219" cy="6505466"/>
          </a:xfrm>
          <a:custGeom>
            <a:rect b="b" l="l" r="r" t="t"/>
            <a:pathLst>
              <a:path extrusionOk="0" h="2321308" w="8409292">
                <a:moveTo>
                  <a:pt x="224307" y="2321308"/>
                </a:moveTo>
                <a:cubicBezTo>
                  <a:pt x="115208" y="2321165"/>
                  <a:pt x="26872" y="2232611"/>
                  <a:pt x="27015" y="2123512"/>
                </a:cubicBezTo>
                <a:cubicBezTo>
                  <a:pt x="27044" y="2097775"/>
                  <a:pt x="-105161" y="997921"/>
                  <a:pt x="215091" y="644490"/>
                </a:cubicBezTo>
                <a:cubicBezTo>
                  <a:pt x="535343" y="291059"/>
                  <a:pt x="866849" y="39671"/>
                  <a:pt x="1948530" y="2924"/>
                </a:cubicBezTo>
                <a:cubicBezTo>
                  <a:pt x="3030211" y="-33823"/>
                  <a:pt x="5634666" y="285413"/>
                  <a:pt x="6705177" y="424009"/>
                </a:cubicBezTo>
                <a:cubicBezTo>
                  <a:pt x="7775688" y="562605"/>
                  <a:pt x="8211199" y="758298"/>
                  <a:pt x="8371599" y="834498"/>
                </a:cubicBezTo>
                <a:cubicBezTo>
                  <a:pt x="8449513" y="871646"/>
                  <a:pt x="8385708" y="1249745"/>
                  <a:pt x="8365515" y="2047083"/>
                </a:cubicBezTo>
                <a:cubicBezTo>
                  <a:pt x="8361610" y="2199397"/>
                  <a:pt x="8237023" y="2320832"/>
                  <a:pt x="8084623" y="2320832"/>
                </a:cubicBezTo>
                <a:lnTo>
                  <a:pt x="224307" y="2321308"/>
                </a:lnTo>
                <a:close/>
              </a:path>
            </a:pathLst>
          </a:custGeom>
          <a:gradFill>
            <a:gsLst>
              <a:gs pos="0">
                <a:srgbClr val="732181"/>
              </a:gs>
              <a:gs pos="1000">
                <a:srgbClr val="732181"/>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6" name="Google Shape;2796;p34"/>
          <p:cNvSpPr/>
          <p:nvPr/>
        </p:nvSpPr>
        <p:spPr>
          <a:xfrm rot="5400000">
            <a:off x="20640" y="3943701"/>
            <a:ext cx="2867851" cy="2909222"/>
          </a:xfrm>
          <a:custGeom>
            <a:rect b="b" l="l" r="r" t="t"/>
            <a:pathLst>
              <a:path extrusionOk="0" h="3382816" w="8373287">
                <a:moveTo>
                  <a:pt x="196614" y="3382426"/>
                </a:moveTo>
                <a:cubicBezTo>
                  <a:pt x="87515" y="3382283"/>
                  <a:pt x="-821" y="3293729"/>
                  <a:pt x="-678" y="3184630"/>
                </a:cubicBezTo>
                <a:cubicBezTo>
                  <a:pt x="-649" y="3158893"/>
                  <a:pt x="4409" y="3133423"/>
                  <a:pt x="14210" y="3109630"/>
                </a:cubicBezTo>
                <a:cubicBezTo>
                  <a:pt x="231761" y="2578706"/>
                  <a:pt x="939469" y="1500572"/>
                  <a:pt x="3013252" y="1997681"/>
                </a:cubicBezTo>
                <a:cubicBezTo>
                  <a:pt x="5719209" y="2646334"/>
                  <a:pt x="6300615" y="2016731"/>
                  <a:pt x="6837349" y="1235681"/>
                </a:cubicBezTo>
                <a:cubicBezTo>
                  <a:pt x="7374082" y="454631"/>
                  <a:pt x="8170183" y="-69244"/>
                  <a:pt x="8330583" y="6956"/>
                </a:cubicBezTo>
                <a:cubicBezTo>
                  <a:pt x="8408497" y="44104"/>
                  <a:pt x="8358015" y="2310863"/>
                  <a:pt x="8337822" y="3108201"/>
                </a:cubicBezTo>
                <a:cubicBezTo>
                  <a:pt x="8333917" y="3260515"/>
                  <a:pt x="8209330" y="3381950"/>
                  <a:pt x="8056930" y="3381950"/>
                </a:cubicBezTo>
                <a:close/>
              </a:path>
            </a:pathLst>
          </a:custGeom>
          <a:gradFill>
            <a:gsLst>
              <a:gs pos="0">
                <a:srgbClr val="732181">
                  <a:alpha val="0"/>
                </a:srgbClr>
              </a:gs>
              <a:gs pos="1000">
                <a:srgbClr val="732181">
                  <a:alpha val="0"/>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7" name="Google Shape;2797;p34"/>
          <p:cNvSpPr/>
          <p:nvPr/>
        </p:nvSpPr>
        <p:spPr>
          <a:xfrm>
            <a:off x="11897821" y="661762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8" name="Google Shape;2798;p34"/>
          <p:cNvSpPr/>
          <p:nvPr/>
        </p:nvSpPr>
        <p:spPr>
          <a:xfrm>
            <a:off x="427934" y="1446802"/>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9" name="Google Shape;2799;p34"/>
          <p:cNvSpPr/>
          <p:nvPr/>
        </p:nvSpPr>
        <p:spPr>
          <a:xfrm rot="2081709">
            <a:off x="11357612" y="6728079"/>
            <a:ext cx="56348" cy="72206"/>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0" name="Google Shape;2800;p34"/>
          <p:cNvSpPr/>
          <p:nvPr/>
        </p:nvSpPr>
        <p:spPr>
          <a:xfrm>
            <a:off x="2301774" y="2738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1" name="Google Shape;2801;p34"/>
          <p:cNvSpPr/>
          <p:nvPr/>
        </p:nvSpPr>
        <p:spPr>
          <a:xfrm rot="2408129">
            <a:off x="3686246" y="49905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2" name="Google Shape;2802;p34"/>
          <p:cNvSpPr/>
          <p:nvPr/>
        </p:nvSpPr>
        <p:spPr>
          <a:xfrm>
            <a:off x="1887181" y="108228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3" name="Google Shape;2803;p34"/>
          <p:cNvSpPr/>
          <p:nvPr/>
        </p:nvSpPr>
        <p:spPr>
          <a:xfrm>
            <a:off x="149730" y="2639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4" name="Google Shape;2804;p34"/>
          <p:cNvSpPr/>
          <p:nvPr/>
        </p:nvSpPr>
        <p:spPr>
          <a:xfrm>
            <a:off x="4526866" y="4262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5" name="Google Shape;2805;p34"/>
          <p:cNvSpPr/>
          <p:nvPr/>
        </p:nvSpPr>
        <p:spPr>
          <a:xfrm>
            <a:off x="896377" y="22570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34"/>
          <p:cNvSpPr/>
          <p:nvPr/>
        </p:nvSpPr>
        <p:spPr>
          <a:xfrm>
            <a:off x="-39619" y="172002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7" name="Google Shape;2807;p34"/>
          <p:cNvSpPr/>
          <p:nvPr/>
        </p:nvSpPr>
        <p:spPr>
          <a:xfrm>
            <a:off x="2454174" y="4262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8" name="Google Shape;2808;p34"/>
          <p:cNvSpPr/>
          <p:nvPr/>
        </p:nvSpPr>
        <p:spPr>
          <a:xfrm rot="2408129">
            <a:off x="3838646" y="65145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34"/>
          <p:cNvSpPr/>
          <p:nvPr/>
        </p:nvSpPr>
        <p:spPr>
          <a:xfrm>
            <a:off x="302130" y="17879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0" name="Google Shape;2810;p34"/>
          <p:cNvSpPr/>
          <p:nvPr/>
        </p:nvSpPr>
        <p:spPr>
          <a:xfrm>
            <a:off x="4378476" y="7893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2980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1" name="Google Shape;2811;p34"/>
          <p:cNvSpPr/>
          <p:nvPr/>
        </p:nvSpPr>
        <p:spPr>
          <a:xfrm>
            <a:off x="2071364" y="824241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2" name="Google Shape;2812;p34"/>
          <p:cNvSpPr/>
          <p:nvPr/>
        </p:nvSpPr>
        <p:spPr>
          <a:xfrm>
            <a:off x="106453" y="180329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000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3" name="Google Shape;2813;p34"/>
          <p:cNvSpPr/>
          <p:nvPr/>
        </p:nvSpPr>
        <p:spPr>
          <a:xfrm flipH="1" rot="10800000">
            <a:off x="11609230" y="6174875"/>
            <a:ext cx="45600" cy="474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4" name="Google Shape;2814;p34"/>
          <p:cNvSpPr/>
          <p:nvPr/>
        </p:nvSpPr>
        <p:spPr>
          <a:xfrm flipH="1" rot="10800000">
            <a:off x="10732621" y="6500571"/>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34"/>
          <p:cNvSpPr/>
          <p:nvPr/>
        </p:nvSpPr>
        <p:spPr>
          <a:xfrm flipH="1" rot="10800000">
            <a:off x="2115020" y="769296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6" name="Google Shape;2816;p34"/>
          <p:cNvSpPr/>
          <p:nvPr/>
        </p:nvSpPr>
        <p:spPr>
          <a:xfrm flipH="1" rot="10800000">
            <a:off x="2312720" y="655921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7" name="Google Shape;2817;p34"/>
          <p:cNvSpPr/>
          <p:nvPr/>
        </p:nvSpPr>
        <p:spPr>
          <a:xfrm flipH="1" rot="10800000">
            <a:off x="10075869" y="6463464"/>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196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8" name="Google Shape;2818;p34"/>
          <p:cNvSpPr/>
          <p:nvPr/>
        </p:nvSpPr>
        <p:spPr>
          <a:xfrm flipH="1" rot="10800000">
            <a:off x="9251152" y="6654176"/>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7176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9" name="Google Shape;2819;p34"/>
          <p:cNvSpPr/>
          <p:nvPr/>
        </p:nvSpPr>
        <p:spPr>
          <a:xfrm rot="2833555">
            <a:off x="1861945" y="648990"/>
            <a:ext cx="101956" cy="927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0" name="Google Shape;2820;p34"/>
          <p:cNvSpPr/>
          <p:nvPr/>
        </p:nvSpPr>
        <p:spPr>
          <a:xfrm>
            <a:off x="2002686" y="368298"/>
            <a:ext cx="59318" cy="92116"/>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1" name="Google Shape;2821;p34"/>
          <p:cNvSpPr/>
          <p:nvPr/>
        </p:nvSpPr>
        <p:spPr>
          <a:xfrm>
            <a:off x="1342184" y="6121326"/>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2" name="Google Shape;2822;p34"/>
          <p:cNvSpPr/>
          <p:nvPr/>
        </p:nvSpPr>
        <p:spPr>
          <a:xfrm>
            <a:off x="753177" y="3011636"/>
            <a:ext cx="45587" cy="85811"/>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3" name="Google Shape;2823;p34"/>
          <p:cNvSpPr/>
          <p:nvPr/>
        </p:nvSpPr>
        <p:spPr>
          <a:xfrm>
            <a:off x="1407765" y="1893169"/>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4" name="Google Shape;2824;p34"/>
          <p:cNvSpPr/>
          <p:nvPr/>
        </p:nvSpPr>
        <p:spPr>
          <a:xfrm>
            <a:off x="2436947" y="6162724"/>
            <a:ext cx="37116" cy="37022"/>
          </a:xfrm>
          <a:custGeom>
            <a:rect b="b" l="l" r="r" t="t"/>
            <a:pathLst>
              <a:path extrusionOk="0" h="37022" w="37116">
                <a:moveTo>
                  <a:pt x="17695" y="-160"/>
                </a:moveTo>
                <a:cubicBezTo>
                  <a:pt x="15989" y="4001"/>
                  <a:pt x="13815" y="7966"/>
                  <a:pt x="11228" y="11650"/>
                </a:cubicBezTo>
                <a:cubicBezTo>
                  <a:pt x="7535" y="14218"/>
                  <a:pt x="3570" y="16393"/>
                  <a:pt x="-582" y="18117"/>
                </a:cubicBezTo>
                <a:cubicBezTo>
                  <a:pt x="8735" y="19963"/>
                  <a:pt x="16083" y="27134"/>
                  <a:pt x="18164" y="36394"/>
                </a:cubicBezTo>
                <a:cubicBezTo>
                  <a:pt x="19889" y="32242"/>
                  <a:pt x="22063" y="28277"/>
                  <a:pt x="24631" y="24585"/>
                </a:cubicBezTo>
                <a:cubicBezTo>
                  <a:pt x="28343" y="21988"/>
                  <a:pt x="32336" y="19823"/>
                  <a:pt x="36535" y="18117"/>
                </a:cubicBezTo>
                <a:cubicBezTo>
                  <a:pt x="27077" y="16224"/>
                  <a:pt x="19682" y="8829"/>
                  <a:pt x="17789" y="-628"/>
                </a:cubicBezTo>
                <a:close/>
              </a:path>
            </a:pathLst>
          </a:custGeom>
          <a:gradFill>
            <a:gsLst>
              <a:gs pos="0">
                <a:srgbClr val="F13DBE"/>
              </a:gs>
              <a:gs pos="100000">
                <a:srgbClr val="D2088F"/>
              </a:gs>
            </a:gsLst>
            <a:lin ang="18900044"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5" name="Google Shape;2825;p34"/>
          <p:cNvSpPr/>
          <p:nvPr/>
        </p:nvSpPr>
        <p:spPr>
          <a:xfrm>
            <a:off x="10937341" y="6715196"/>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568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6" name="Google Shape;2826;p34"/>
          <p:cNvSpPr/>
          <p:nvPr/>
        </p:nvSpPr>
        <p:spPr>
          <a:xfrm rot="10800000">
            <a:off x="9348343" y="706937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68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7" name="Google Shape;2827;p34"/>
          <p:cNvSpPr/>
          <p:nvPr/>
        </p:nvSpPr>
        <p:spPr>
          <a:xfrm rot="10800000">
            <a:off x="5056201" y="30377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8" name="Google Shape;2828;p34"/>
          <p:cNvSpPr/>
          <p:nvPr/>
        </p:nvSpPr>
        <p:spPr>
          <a:xfrm>
            <a:off x="381845" y="986252"/>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34"/>
          <p:cNvSpPr/>
          <p:nvPr/>
        </p:nvSpPr>
        <p:spPr>
          <a:xfrm rot="10800000">
            <a:off x="10659181" y="5949855"/>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0" name="Google Shape;2830;p34"/>
          <p:cNvSpPr/>
          <p:nvPr/>
        </p:nvSpPr>
        <p:spPr>
          <a:xfrm>
            <a:off x="2601895" y="1141064"/>
            <a:ext cx="65891" cy="65890"/>
          </a:xfrm>
          <a:custGeom>
            <a:rect b="b" l="l" r="r" t="t"/>
            <a:pathLst>
              <a:path extrusionOk="0" h="65890" w="65891">
                <a:moveTo>
                  <a:pt x="32411" y="65262"/>
                </a:moveTo>
                <a:cubicBezTo>
                  <a:pt x="29290" y="57764"/>
                  <a:pt x="25353" y="50632"/>
                  <a:pt x="20695" y="43986"/>
                </a:cubicBezTo>
                <a:cubicBezTo>
                  <a:pt x="14059" y="39328"/>
                  <a:pt x="6926" y="35429"/>
                  <a:pt x="-582" y="32364"/>
                </a:cubicBezTo>
                <a:cubicBezTo>
                  <a:pt x="15858" y="28653"/>
                  <a:pt x="28699" y="15811"/>
                  <a:pt x="32411" y="-628"/>
                </a:cubicBezTo>
                <a:cubicBezTo>
                  <a:pt x="35475" y="6880"/>
                  <a:pt x="39375" y="14012"/>
                  <a:pt x="44033" y="20648"/>
                </a:cubicBezTo>
                <a:cubicBezTo>
                  <a:pt x="50678" y="25306"/>
                  <a:pt x="57811" y="29233"/>
                  <a:pt x="65310" y="32364"/>
                </a:cubicBezTo>
                <a:cubicBezTo>
                  <a:pt x="48850" y="35944"/>
                  <a:pt x="35991" y="48804"/>
                  <a:pt x="32411" y="65262"/>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1" name="Google Shape;2831;p34"/>
          <p:cNvSpPr/>
          <p:nvPr/>
        </p:nvSpPr>
        <p:spPr>
          <a:xfrm>
            <a:off x="228294" y="397053"/>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2" name="Google Shape;2832;p34"/>
          <p:cNvSpPr/>
          <p:nvPr/>
        </p:nvSpPr>
        <p:spPr>
          <a:xfrm>
            <a:off x="1020264" y="393448"/>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34"/>
          <p:cNvSpPr/>
          <p:nvPr/>
        </p:nvSpPr>
        <p:spPr>
          <a:xfrm>
            <a:off x="581067" y="240791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4" name="Google Shape;2834;p34"/>
          <p:cNvSpPr/>
          <p:nvPr/>
        </p:nvSpPr>
        <p:spPr>
          <a:xfrm>
            <a:off x="584813" y="2044206"/>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5" name="Google Shape;2835;p34"/>
          <p:cNvSpPr/>
          <p:nvPr/>
        </p:nvSpPr>
        <p:spPr>
          <a:xfrm>
            <a:off x="210913" y="2781070"/>
            <a:ext cx="37116" cy="37022"/>
          </a:xfrm>
          <a:custGeom>
            <a:rect b="b" l="l" r="r" t="t"/>
            <a:pathLst>
              <a:path extrusionOk="0" h="37022" w="37116">
                <a:moveTo>
                  <a:pt x="17695" y="-160"/>
                </a:moveTo>
                <a:cubicBezTo>
                  <a:pt x="15989" y="4001"/>
                  <a:pt x="13815" y="7966"/>
                  <a:pt x="11228" y="11650"/>
                </a:cubicBezTo>
                <a:cubicBezTo>
                  <a:pt x="7535" y="14218"/>
                  <a:pt x="3570" y="16393"/>
                  <a:pt x="-582" y="18117"/>
                </a:cubicBezTo>
                <a:cubicBezTo>
                  <a:pt x="8735" y="19963"/>
                  <a:pt x="16083" y="27134"/>
                  <a:pt x="18164" y="36394"/>
                </a:cubicBezTo>
                <a:cubicBezTo>
                  <a:pt x="19889" y="32242"/>
                  <a:pt x="22063" y="28277"/>
                  <a:pt x="24631" y="24585"/>
                </a:cubicBezTo>
                <a:cubicBezTo>
                  <a:pt x="28343" y="21988"/>
                  <a:pt x="32336" y="19823"/>
                  <a:pt x="36535" y="18117"/>
                </a:cubicBezTo>
                <a:cubicBezTo>
                  <a:pt x="27077" y="16224"/>
                  <a:pt x="19682" y="8829"/>
                  <a:pt x="17789" y="-628"/>
                </a:cubicBezTo>
                <a:close/>
              </a:path>
            </a:pathLst>
          </a:custGeom>
          <a:gradFill>
            <a:gsLst>
              <a:gs pos="0">
                <a:srgbClr val="F13DBE"/>
              </a:gs>
              <a:gs pos="100000">
                <a:srgbClr val="D2088F"/>
              </a:gs>
            </a:gsLst>
            <a:lin ang="18900044"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6" name="Google Shape;2836;p34"/>
          <p:cNvSpPr/>
          <p:nvPr/>
        </p:nvSpPr>
        <p:spPr>
          <a:xfrm>
            <a:off x="1324219" y="140095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7" name="Google Shape;2837;p34"/>
          <p:cNvSpPr/>
          <p:nvPr/>
        </p:nvSpPr>
        <p:spPr>
          <a:xfrm rot="10800000">
            <a:off x="329191" y="327789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8" name="Google Shape;2838;p34"/>
          <p:cNvSpPr/>
          <p:nvPr/>
        </p:nvSpPr>
        <p:spPr>
          <a:xfrm rot="10800000">
            <a:off x="1150394" y="209129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9" name="Google Shape;2839;p34"/>
          <p:cNvSpPr/>
          <p:nvPr/>
        </p:nvSpPr>
        <p:spPr>
          <a:xfrm>
            <a:off x="11982771" y="6000415"/>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0" name="Google Shape;2840;p34"/>
          <p:cNvSpPr/>
          <p:nvPr/>
        </p:nvSpPr>
        <p:spPr>
          <a:xfrm>
            <a:off x="11727824" y="6447030"/>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34"/>
          <p:cNvSpPr/>
          <p:nvPr/>
        </p:nvSpPr>
        <p:spPr>
          <a:xfrm>
            <a:off x="10928557" y="63134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6470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2" name="Google Shape;2842;p34"/>
          <p:cNvSpPr/>
          <p:nvPr/>
        </p:nvSpPr>
        <p:spPr>
          <a:xfrm rot="10800000">
            <a:off x="11302438" y="6111562"/>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3" name="Google Shape;2843;p34"/>
          <p:cNvSpPr/>
          <p:nvPr/>
        </p:nvSpPr>
        <p:spPr>
          <a:xfrm rot="1776651">
            <a:off x="7908992" y="-1431138"/>
            <a:ext cx="159075" cy="156656"/>
          </a:xfrm>
          <a:prstGeom prst="star4">
            <a:avLst>
              <a:gd fmla="val 3368"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2844" name="Google Shape;2844;p34"/>
          <p:cNvSpPr/>
          <p:nvPr/>
        </p:nvSpPr>
        <p:spPr>
          <a:xfrm rot="-4066346">
            <a:off x="11969726" y="3254972"/>
            <a:ext cx="202228" cy="19415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5" name="Google Shape;2845;p34"/>
          <p:cNvSpPr/>
          <p:nvPr/>
        </p:nvSpPr>
        <p:spPr>
          <a:xfrm>
            <a:off x="5925470" y="-2594676"/>
            <a:ext cx="9371426" cy="8489866"/>
          </a:xfrm>
          <a:custGeom>
            <a:rect b="b" l="l" r="r" t="t"/>
            <a:pathLst>
              <a:path extrusionOk="0" h="8489866" w="9371426">
                <a:moveTo>
                  <a:pt x="9371426" y="4244933"/>
                </a:moveTo>
                <a:cubicBezTo>
                  <a:pt x="9371426" y="6589345"/>
                  <a:pt x="7273561" y="8489866"/>
                  <a:pt x="4685713" y="8489866"/>
                </a:cubicBezTo>
                <a:cubicBezTo>
                  <a:pt x="2097865" y="8489866"/>
                  <a:pt x="0" y="6589345"/>
                  <a:pt x="0" y="4244933"/>
                </a:cubicBezTo>
                <a:cubicBezTo>
                  <a:pt x="0" y="1900521"/>
                  <a:pt x="2097865" y="0"/>
                  <a:pt x="4685713" y="0"/>
                </a:cubicBezTo>
                <a:cubicBezTo>
                  <a:pt x="7273561" y="0"/>
                  <a:pt x="9371426" y="1900521"/>
                  <a:pt x="9371426" y="4244933"/>
                </a:cubicBezTo>
                <a:close/>
              </a:path>
            </a:pathLst>
          </a:custGeom>
          <a:solidFill>
            <a:srgbClr val="1633AE">
              <a:alpha val="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6" name="Google Shape;2846;p34"/>
          <p:cNvSpPr/>
          <p:nvPr/>
        </p:nvSpPr>
        <p:spPr>
          <a:xfrm>
            <a:off x="6919448" y="-1758716"/>
            <a:ext cx="7538488" cy="6829350"/>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1633AE">
              <a:alpha val="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34"/>
          <p:cNvSpPr/>
          <p:nvPr/>
        </p:nvSpPr>
        <p:spPr>
          <a:xfrm>
            <a:off x="7579444" y="-1113085"/>
            <a:ext cx="6304279" cy="5711242"/>
          </a:xfrm>
          <a:custGeom>
            <a:rect b="b" l="l" r="r" t="t"/>
            <a:pathLst>
              <a:path extrusionOk="0" h="5122190" w="5654062">
                <a:moveTo>
                  <a:pt x="5654063" y="2561095"/>
                </a:moveTo>
                <a:cubicBezTo>
                  <a:pt x="5654063" y="3975549"/>
                  <a:pt x="4388358" y="5122191"/>
                  <a:pt x="2827031" y="5122191"/>
                </a:cubicBezTo>
                <a:cubicBezTo>
                  <a:pt x="1265705" y="5122191"/>
                  <a:pt x="0" y="3975549"/>
                  <a:pt x="0" y="2561095"/>
                </a:cubicBezTo>
                <a:cubicBezTo>
                  <a:pt x="0" y="1146641"/>
                  <a:pt x="1265705" y="0"/>
                  <a:pt x="2827031" y="0"/>
                </a:cubicBezTo>
                <a:cubicBezTo>
                  <a:pt x="4388357" y="0"/>
                  <a:pt x="5654063" y="1146642"/>
                  <a:pt x="5654063" y="2561095"/>
                </a:cubicBezTo>
                <a:close/>
              </a:path>
            </a:pathLst>
          </a:custGeom>
          <a:solidFill>
            <a:srgbClr val="1633AE">
              <a:alpha val="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8" name="Google Shape;2848;p34"/>
          <p:cNvSpPr/>
          <p:nvPr/>
        </p:nvSpPr>
        <p:spPr>
          <a:xfrm>
            <a:off x="8137553" y="-799427"/>
            <a:ext cx="5332070" cy="4830487"/>
          </a:xfrm>
          <a:custGeom>
            <a:rect b="b" l="l" r="r" t="t"/>
            <a:pathLst>
              <a:path extrusionOk="0" h="3308553" w="3652103">
                <a:moveTo>
                  <a:pt x="3652103" y="1654277"/>
                </a:moveTo>
                <a:cubicBezTo>
                  <a:pt x="3652103" y="2567909"/>
                  <a:pt x="2834552" y="3308554"/>
                  <a:pt x="1826052" y="3308554"/>
                </a:cubicBezTo>
                <a:cubicBezTo>
                  <a:pt x="817551" y="3308554"/>
                  <a:pt x="0" y="2567909"/>
                  <a:pt x="0" y="1654277"/>
                </a:cubicBezTo>
                <a:cubicBezTo>
                  <a:pt x="0" y="740645"/>
                  <a:pt x="817551" y="0"/>
                  <a:pt x="1826052" y="0"/>
                </a:cubicBezTo>
                <a:cubicBezTo>
                  <a:pt x="2834552" y="0"/>
                  <a:pt x="3652103" y="740645"/>
                  <a:pt x="3652103" y="1654277"/>
                </a:cubicBezTo>
                <a:close/>
              </a:path>
            </a:pathLst>
          </a:custGeom>
          <a:solidFill>
            <a:srgbClr val="1633AE">
              <a:alpha val="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9" name="Google Shape;2849;p34"/>
          <p:cNvSpPr/>
          <p:nvPr/>
        </p:nvSpPr>
        <p:spPr>
          <a:xfrm rot="-4066346">
            <a:off x="9581988" y="2064590"/>
            <a:ext cx="202228" cy="19415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0" name="Google Shape;2850;p34"/>
          <p:cNvSpPr/>
          <p:nvPr/>
        </p:nvSpPr>
        <p:spPr>
          <a:xfrm rot="-4066346">
            <a:off x="8972824" y="185044"/>
            <a:ext cx="202228" cy="19415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1" name="Google Shape;2851;p34"/>
          <p:cNvSpPr/>
          <p:nvPr/>
        </p:nvSpPr>
        <p:spPr>
          <a:xfrm rot="-4066346">
            <a:off x="12915524" y="-1087715"/>
            <a:ext cx="202228" cy="19415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2" name="Google Shape;2852;p34"/>
          <p:cNvSpPr/>
          <p:nvPr/>
        </p:nvSpPr>
        <p:spPr>
          <a:xfrm rot="-4066346">
            <a:off x="12942749" y="1564108"/>
            <a:ext cx="202228" cy="194150"/>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grpSp>
        <p:nvGrpSpPr>
          <p:cNvPr id="2853" name="Google Shape;2853;p34"/>
          <p:cNvGrpSpPr/>
          <p:nvPr/>
        </p:nvGrpSpPr>
        <p:grpSpPr>
          <a:xfrm>
            <a:off x="9125209" y="-530249"/>
            <a:ext cx="4124440" cy="4330466"/>
            <a:chOff x="9125209" y="-530249"/>
            <a:chExt cx="4124440" cy="4330466"/>
          </a:xfrm>
        </p:grpSpPr>
        <p:sp>
          <p:nvSpPr>
            <p:cNvPr id="2854" name="Google Shape;2854;p34"/>
            <p:cNvSpPr/>
            <p:nvPr/>
          </p:nvSpPr>
          <p:spPr>
            <a:xfrm rot="-432179">
              <a:off x="13049244" y="3632805"/>
              <a:ext cx="191411" cy="156023"/>
            </a:xfrm>
            <a:prstGeom prst="star4">
              <a:avLst>
                <a:gd fmla="val 183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55" name="Google Shape;2855;p34"/>
            <p:cNvGrpSpPr/>
            <p:nvPr/>
          </p:nvGrpSpPr>
          <p:grpSpPr>
            <a:xfrm>
              <a:off x="9125209" y="-530249"/>
              <a:ext cx="3866023" cy="3869761"/>
              <a:chOff x="9125209" y="-530249"/>
              <a:chExt cx="3866023" cy="3869761"/>
            </a:xfrm>
          </p:grpSpPr>
          <p:sp>
            <p:nvSpPr>
              <p:cNvPr id="2856" name="Google Shape;2856;p34"/>
              <p:cNvSpPr/>
              <p:nvPr/>
            </p:nvSpPr>
            <p:spPr>
              <a:xfrm rot="-434215">
                <a:off x="12407202" y="-522439"/>
                <a:ext cx="133362" cy="147279"/>
              </a:xfrm>
              <a:prstGeom prst="star4">
                <a:avLst>
                  <a:gd fmla="val 381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7" name="Google Shape;2857;p34"/>
              <p:cNvSpPr/>
              <p:nvPr/>
            </p:nvSpPr>
            <p:spPr>
              <a:xfrm>
                <a:off x="9526692" y="645494"/>
                <a:ext cx="1912127" cy="1732255"/>
              </a:xfrm>
              <a:custGeom>
                <a:rect b="b" l="l" r="r" t="t"/>
                <a:pathLst>
                  <a:path extrusionOk="0" h="1732255" w="1912127">
                    <a:moveTo>
                      <a:pt x="1912127" y="866128"/>
                    </a:moveTo>
                    <a:cubicBezTo>
                      <a:pt x="1912127" y="1344477"/>
                      <a:pt x="1484083" y="1732255"/>
                      <a:pt x="956064" y="1732255"/>
                    </a:cubicBezTo>
                    <a:cubicBezTo>
                      <a:pt x="428044" y="1732255"/>
                      <a:pt x="0" y="1344477"/>
                      <a:pt x="0" y="866128"/>
                    </a:cubicBezTo>
                    <a:cubicBezTo>
                      <a:pt x="0" y="387778"/>
                      <a:pt x="428044" y="0"/>
                      <a:pt x="956064" y="0"/>
                    </a:cubicBezTo>
                    <a:cubicBezTo>
                      <a:pt x="1484083" y="0"/>
                      <a:pt x="1912127" y="387778"/>
                      <a:pt x="1912127" y="866128"/>
                    </a:cubicBezTo>
                    <a:close/>
                  </a:path>
                </a:pathLst>
              </a:custGeom>
              <a:solidFill>
                <a:srgbClr val="471450">
                  <a:alpha val="1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8" name="Google Shape;2858;p34"/>
              <p:cNvSpPr/>
              <p:nvPr/>
            </p:nvSpPr>
            <p:spPr>
              <a:xfrm>
                <a:off x="9125209" y="-530178"/>
                <a:ext cx="3866023" cy="3869551"/>
              </a:xfrm>
              <a:custGeom>
                <a:rect b="b" l="l" r="r" t="t"/>
                <a:pathLst>
                  <a:path extrusionOk="0" h="3869551" w="3866023">
                    <a:moveTo>
                      <a:pt x="3840938" y="1619644"/>
                    </a:moveTo>
                    <a:cubicBezTo>
                      <a:pt x="3867737" y="1782047"/>
                      <a:pt x="3873499" y="1947180"/>
                      <a:pt x="3858131" y="2111101"/>
                    </a:cubicBezTo>
                    <a:cubicBezTo>
                      <a:pt x="3847712" y="2232348"/>
                      <a:pt x="3825366" y="2352280"/>
                      <a:pt x="3791389" y="2469077"/>
                    </a:cubicBezTo>
                    <a:cubicBezTo>
                      <a:pt x="3585097" y="3186848"/>
                      <a:pt x="2984123" y="3721688"/>
                      <a:pt x="2247238" y="3843339"/>
                    </a:cubicBezTo>
                    <a:cubicBezTo>
                      <a:pt x="1959040" y="3890969"/>
                      <a:pt x="1663759" y="3872666"/>
                      <a:pt x="1383649" y="3789744"/>
                    </a:cubicBezTo>
                    <a:lnTo>
                      <a:pt x="1350277" y="3779631"/>
                    </a:lnTo>
                    <a:cubicBezTo>
                      <a:pt x="1184335" y="3727249"/>
                      <a:pt x="1026179" y="3652721"/>
                      <a:pt x="880055" y="3558171"/>
                    </a:cubicBezTo>
                    <a:cubicBezTo>
                      <a:pt x="793190" y="3501845"/>
                      <a:pt x="711080" y="3438545"/>
                      <a:pt x="634327" y="3369072"/>
                    </a:cubicBezTo>
                    <a:lnTo>
                      <a:pt x="602979" y="3339745"/>
                    </a:lnTo>
                    <a:cubicBezTo>
                      <a:pt x="553529" y="3293331"/>
                      <a:pt x="506609" y="3244387"/>
                      <a:pt x="462417" y="3193119"/>
                    </a:cubicBezTo>
                    <a:cubicBezTo>
                      <a:pt x="441182" y="3167838"/>
                      <a:pt x="420956" y="3143566"/>
                      <a:pt x="401742" y="3118286"/>
                    </a:cubicBezTo>
                    <a:cubicBezTo>
                      <a:pt x="365441" y="3070557"/>
                      <a:pt x="331665" y="3020906"/>
                      <a:pt x="300619" y="2969634"/>
                    </a:cubicBezTo>
                    <a:cubicBezTo>
                      <a:pt x="269271" y="2920085"/>
                      <a:pt x="239948" y="2868511"/>
                      <a:pt x="212642" y="2816941"/>
                    </a:cubicBezTo>
                    <a:cubicBezTo>
                      <a:pt x="151160" y="2695086"/>
                      <a:pt x="102014" y="2567367"/>
                      <a:pt x="66016" y="2435705"/>
                    </a:cubicBezTo>
                    <a:cubicBezTo>
                      <a:pt x="50845" y="2375034"/>
                      <a:pt x="36689" y="2313347"/>
                      <a:pt x="26576" y="2249639"/>
                    </a:cubicBezTo>
                    <a:cubicBezTo>
                      <a:pt x="19497" y="2206157"/>
                      <a:pt x="13430" y="2162675"/>
                      <a:pt x="9384" y="2120201"/>
                    </a:cubicBezTo>
                    <a:cubicBezTo>
                      <a:pt x="-75053" y="1238714"/>
                      <a:pt x="449069" y="412235"/>
                      <a:pt x="1282526" y="112908"/>
                    </a:cubicBezTo>
                    <a:cubicBezTo>
                      <a:pt x="1392244" y="73774"/>
                      <a:pt x="1505301" y="44651"/>
                      <a:pt x="1620277" y="25944"/>
                    </a:cubicBezTo>
                    <a:cubicBezTo>
                      <a:pt x="1880870" y="-17640"/>
                      <a:pt x="2147633" y="-6922"/>
                      <a:pt x="2403981" y="57292"/>
                    </a:cubicBezTo>
                    <a:cubicBezTo>
                      <a:pt x="2579326" y="101382"/>
                      <a:pt x="2747798" y="169438"/>
                      <a:pt x="2904538" y="259538"/>
                    </a:cubicBezTo>
                    <a:cubicBezTo>
                      <a:pt x="3156133" y="405359"/>
                      <a:pt x="3371726" y="605784"/>
                      <a:pt x="3535548" y="846050"/>
                    </a:cubicBezTo>
                    <a:cubicBezTo>
                      <a:pt x="3575996" y="906725"/>
                      <a:pt x="3614424" y="970433"/>
                      <a:pt x="3648805" y="1035153"/>
                    </a:cubicBezTo>
                    <a:cubicBezTo>
                      <a:pt x="3690670" y="1115850"/>
                      <a:pt x="3727175" y="1199376"/>
                      <a:pt x="3758017" y="1284927"/>
                    </a:cubicBezTo>
                    <a:lnTo>
                      <a:pt x="3758017" y="1284927"/>
                    </a:lnTo>
                    <a:cubicBezTo>
                      <a:pt x="3767117" y="1310208"/>
                      <a:pt x="3775209" y="1335489"/>
                      <a:pt x="3783297" y="1361779"/>
                    </a:cubicBezTo>
                    <a:cubicBezTo>
                      <a:pt x="3783297" y="1369870"/>
                      <a:pt x="3788355" y="1378971"/>
                      <a:pt x="3791389" y="1387059"/>
                    </a:cubicBezTo>
                    <a:cubicBezTo>
                      <a:pt x="3812220" y="1463611"/>
                      <a:pt x="3828804" y="1541271"/>
                      <a:pt x="3840938" y="1619644"/>
                    </a:cubicBezTo>
                    <a:close/>
                  </a:path>
                </a:pathLst>
              </a:custGeom>
              <a:solidFill>
                <a:srgbClr val="A453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9" name="Google Shape;2859;p34"/>
              <p:cNvSpPr/>
              <p:nvPr/>
            </p:nvSpPr>
            <p:spPr>
              <a:xfrm>
                <a:off x="10479036" y="1939243"/>
                <a:ext cx="2441108" cy="1400129"/>
              </a:xfrm>
              <a:custGeom>
                <a:rect b="b" l="l" r="r" t="t"/>
                <a:pathLst>
                  <a:path extrusionOk="0" h="1400129" w="2441108">
                    <a:moveTo>
                      <a:pt x="2441604" y="-345"/>
                    </a:moveTo>
                    <a:cubicBezTo>
                      <a:pt x="2235315" y="717426"/>
                      <a:pt x="1634240" y="1252266"/>
                      <a:pt x="897456" y="1373917"/>
                    </a:cubicBezTo>
                    <a:cubicBezTo>
                      <a:pt x="609255" y="1421547"/>
                      <a:pt x="313977" y="1403244"/>
                      <a:pt x="33864" y="1320322"/>
                    </a:cubicBezTo>
                    <a:lnTo>
                      <a:pt x="495" y="1310209"/>
                    </a:lnTo>
                    <a:cubicBezTo>
                      <a:pt x="57426" y="1183401"/>
                      <a:pt x="137314" y="1068221"/>
                      <a:pt x="236110" y="970437"/>
                    </a:cubicBezTo>
                    <a:cubicBezTo>
                      <a:pt x="412471" y="794481"/>
                      <a:pt x="612594" y="644012"/>
                      <a:pt x="830714" y="523472"/>
                    </a:cubicBezTo>
                    <a:cubicBezTo>
                      <a:pt x="966929" y="448642"/>
                      <a:pt x="1108602" y="384125"/>
                      <a:pt x="1254420" y="330327"/>
                    </a:cubicBezTo>
                    <a:cubicBezTo>
                      <a:pt x="1355543" y="291899"/>
                      <a:pt x="1456666" y="257518"/>
                      <a:pt x="1565881" y="229203"/>
                    </a:cubicBezTo>
                    <a:cubicBezTo>
                      <a:pt x="1808576" y="156395"/>
                      <a:pt x="2057338" y="98757"/>
                      <a:pt x="2303066" y="39092"/>
                    </a:cubicBezTo>
                    <a:close/>
                  </a:path>
                </a:pathLst>
              </a:custGeom>
              <a:solidFill>
                <a:srgbClr val="A21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34"/>
              <p:cNvSpPr/>
              <p:nvPr/>
            </p:nvSpPr>
            <p:spPr>
              <a:xfrm>
                <a:off x="9126221" y="-416925"/>
                <a:ext cx="1282028" cy="2007293"/>
              </a:xfrm>
              <a:custGeom>
                <a:rect b="b" l="l" r="r" t="t"/>
                <a:pathLst>
                  <a:path extrusionOk="0" h="2007293" w="1282028">
                    <a:moveTo>
                      <a:pt x="1282523" y="-345"/>
                    </a:moveTo>
                    <a:cubicBezTo>
                      <a:pt x="1180085" y="341149"/>
                      <a:pt x="1034267" y="668080"/>
                      <a:pt x="848707" y="972462"/>
                    </a:cubicBezTo>
                    <a:cubicBezTo>
                      <a:pt x="677809" y="1253584"/>
                      <a:pt x="348147" y="1775379"/>
                      <a:pt x="9384" y="2006949"/>
                    </a:cubicBezTo>
                    <a:cubicBezTo>
                      <a:pt x="-75053" y="1125461"/>
                      <a:pt x="449066" y="298982"/>
                      <a:pt x="1282523" y="-345"/>
                    </a:cubicBezTo>
                    <a:close/>
                  </a:path>
                </a:pathLst>
              </a:custGeom>
              <a:solidFill>
                <a:srgbClr val="BB7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34"/>
              <p:cNvSpPr/>
              <p:nvPr/>
            </p:nvSpPr>
            <p:spPr>
              <a:xfrm>
                <a:off x="9195785" y="-472542"/>
                <a:ext cx="3466498" cy="3135826"/>
              </a:xfrm>
              <a:custGeom>
                <a:rect b="b" l="l" r="r" t="t"/>
                <a:pathLst>
                  <a:path extrusionOk="0" h="3135826" w="3466498">
                    <a:moveTo>
                      <a:pt x="3466993" y="789426"/>
                    </a:moveTo>
                    <a:cubicBezTo>
                      <a:pt x="3344635" y="890549"/>
                      <a:pt x="3223286" y="982571"/>
                      <a:pt x="3100928" y="1077627"/>
                    </a:cubicBezTo>
                    <a:lnTo>
                      <a:pt x="2438570" y="1600435"/>
                    </a:lnTo>
                    <a:lnTo>
                      <a:pt x="1449587" y="2379081"/>
                    </a:lnTo>
                    <a:lnTo>
                      <a:pt x="1280713" y="2512564"/>
                    </a:lnTo>
                    <a:cubicBezTo>
                      <a:pt x="1137117" y="2625821"/>
                      <a:pt x="991500" y="2740091"/>
                      <a:pt x="842849" y="2848293"/>
                    </a:cubicBezTo>
                    <a:cubicBezTo>
                      <a:pt x="699762" y="2952348"/>
                      <a:pt x="550805" y="3048212"/>
                      <a:pt x="396899" y="3135482"/>
                    </a:cubicBezTo>
                    <a:cubicBezTo>
                      <a:pt x="375661" y="3110201"/>
                      <a:pt x="355438" y="3085930"/>
                      <a:pt x="336224" y="3060649"/>
                    </a:cubicBezTo>
                    <a:cubicBezTo>
                      <a:pt x="299920" y="3012921"/>
                      <a:pt x="266144" y="2963269"/>
                      <a:pt x="235101" y="2911998"/>
                    </a:cubicBezTo>
                    <a:cubicBezTo>
                      <a:pt x="203753" y="2862449"/>
                      <a:pt x="174427" y="2810875"/>
                      <a:pt x="147125" y="2759304"/>
                    </a:cubicBezTo>
                    <a:cubicBezTo>
                      <a:pt x="85642" y="2637449"/>
                      <a:pt x="36494" y="2509731"/>
                      <a:pt x="495" y="2378068"/>
                    </a:cubicBezTo>
                    <a:cubicBezTo>
                      <a:pt x="41956" y="2357846"/>
                      <a:pt x="82404" y="2336611"/>
                      <a:pt x="122853" y="2314364"/>
                    </a:cubicBezTo>
                    <a:cubicBezTo>
                      <a:pt x="833041" y="1925848"/>
                      <a:pt x="1445140" y="1380389"/>
                      <a:pt x="1912732" y="719651"/>
                    </a:cubicBezTo>
                    <a:cubicBezTo>
                      <a:pt x="2074730" y="492124"/>
                      <a:pt x="2217114" y="251250"/>
                      <a:pt x="2338460" y="-345"/>
                    </a:cubicBezTo>
                    <a:cubicBezTo>
                      <a:pt x="2513808" y="43745"/>
                      <a:pt x="2682277" y="111802"/>
                      <a:pt x="2839020" y="201901"/>
                    </a:cubicBezTo>
                    <a:cubicBezTo>
                      <a:pt x="3089603" y="348327"/>
                      <a:pt x="3304187" y="549157"/>
                      <a:pt x="3466993" y="789426"/>
                    </a:cubicBezTo>
                    <a:close/>
                  </a:path>
                </a:pathLst>
              </a:custGeom>
              <a:solidFill>
                <a:srgbClr val="981F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2" name="Google Shape;2862;p34"/>
              <p:cNvSpPr/>
              <p:nvPr/>
            </p:nvSpPr>
            <p:spPr>
              <a:xfrm>
                <a:off x="9727693" y="756102"/>
                <a:ext cx="3263539" cy="2503807"/>
              </a:xfrm>
              <a:custGeom>
                <a:rect b="b" l="l" r="r" t="t"/>
                <a:pathLst>
                  <a:path extrusionOk="0" h="2503807" w="3263539">
                    <a:moveTo>
                      <a:pt x="3238454" y="333363"/>
                    </a:moveTo>
                    <a:cubicBezTo>
                      <a:pt x="3265253" y="495766"/>
                      <a:pt x="3271015" y="660899"/>
                      <a:pt x="3255646" y="824820"/>
                    </a:cubicBezTo>
                    <a:cubicBezTo>
                      <a:pt x="3037220" y="879427"/>
                      <a:pt x="2812727" y="914821"/>
                      <a:pt x="2632728" y="1047292"/>
                    </a:cubicBezTo>
                    <a:cubicBezTo>
                      <a:pt x="2508954" y="1151550"/>
                      <a:pt x="2401257" y="1273504"/>
                      <a:pt x="2313179" y="1409311"/>
                    </a:cubicBezTo>
                    <a:cubicBezTo>
                      <a:pt x="2273437" y="1463310"/>
                      <a:pt x="2230560" y="1514986"/>
                      <a:pt x="2184751" y="1564029"/>
                    </a:cubicBezTo>
                    <a:cubicBezTo>
                      <a:pt x="1881381" y="1886612"/>
                      <a:pt x="1410151" y="1994814"/>
                      <a:pt x="1055208" y="2260768"/>
                    </a:cubicBezTo>
                    <a:cubicBezTo>
                      <a:pt x="959343" y="2336509"/>
                      <a:pt x="867929" y="2417508"/>
                      <a:pt x="781165" y="2503463"/>
                    </a:cubicBezTo>
                    <a:lnTo>
                      <a:pt x="747793" y="2493350"/>
                    </a:lnTo>
                    <a:cubicBezTo>
                      <a:pt x="581851" y="2440968"/>
                      <a:pt x="423695" y="2366440"/>
                      <a:pt x="277571" y="2271891"/>
                    </a:cubicBezTo>
                    <a:cubicBezTo>
                      <a:pt x="190706" y="2215564"/>
                      <a:pt x="108596" y="2152264"/>
                      <a:pt x="31843" y="2082791"/>
                    </a:cubicBezTo>
                    <a:lnTo>
                      <a:pt x="495" y="2053464"/>
                    </a:lnTo>
                    <a:cubicBezTo>
                      <a:pt x="276559" y="1873465"/>
                      <a:pt x="632514" y="1750095"/>
                      <a:pt x="853974" y="1571108"/>
                    </a:cubicBezTo>
                    <a:lnTo>
                      <a:pt x="862062" y="1564029"/>
                    </a:lnTo>
                    <a:cubicBezTo>
                      <a:pt x="1107791" y="1361783"/>
                      <a:pt x="1331275" y="1108975"/>
                      <a:pt x="1635653" y="1009877"/>
                    </a:cubicBezTo>
                    <a:cubicBezTo>
                      <a:pt x="1793405" y="958303"/>
                      <a:pt x="1967337" y="949202"/>
                      <a:pt x="2107899" y="862235"/>
                    </a:cubicBezTo>
                    <a:cubicBezTo>
                      <a:pt x="2310145" y="736843"/>
                      <a:pt x="2388009" y="487069"/>
                      <a:pt x="2538681" y="305049"/>
                    </a:cubicBezTo>
                    <a:cubicBezTo>
                      <a:pt x="2557997" y="280373"/>
                      <a:pt x="2578929" y="257117"/>
                      <a:pt x="2601380" y="235274"/>
                    </a:cubicBezTo>
                    <a:cubicBezTo>
                      <a:pt x="2662357" y="178947"/>
                      <a:pt x="2732435" y="133543"/>
                      <a:pt x="2808681" y="100778"/>
                    </a:cubicBezTo>
                    <a:lnTo>
                      <a:pt x="2808681" y="100778"/>
                    </a:lnTo>
                    <a:cubicBezTo>
                      <a:pt x="2918803" y="54263"/>
                      <a:pt x="3033782" y="20285"/>
                      <a:pt x="3151490" y="-345"/>
                    </a:cubicBezTo>
                    <a:lnTo>
                      <a:pt x="3160590" y="-345"/>
                    </a:lnTo>
                    <a:lnTo>
                      <a:pt x="3151490" y="-345"/>
                    </a:lnTo>
                    <a:cubicBezTo>
                      <a:pt x="3160590" y="24936"/>
                      <a:pt x="3168679" y="50217"/>
                      <a:pt x="3176771" y="76510"/>
                    </a:cubicBezTo>
                    <a:cubicBezTo>
                      <a:pt x="3176771" y="84598"/>
                      <a:pt x="3181825" y="93702"/>
                      <a:pt x="3184859" y="101791"/>
                    </a:cubicBezTo>
                    <a:cubicBezTo>
                      <a:pt x="3207004" y="177935"/>
                      <a:pt x="3224903" y="255194"/>
                      <a:pt x="3238454" y="333363"/>
                    </a:cubicBezTo>
                    <a:close/>
                  </a:path>
                </a:pathLst>
              </a:custGeom>
              <a:solidFill>
                <a:srgbClr val="911E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34"/>
              <p:cNvSpPr/>
              <p:nvPr/>
            </p:nvSpPr>
            <p:spPr>
              <a:xfrm>
                <a:off x="9429379" y="510374"/>
                <a:ext cx="3479644" cy="2517963"/>
              </a:xfrm>
              <a:custGeom>
                <a:rect b="b" l="l" r="r" t="t"/>
                <a:pathLst>
                  <a:path extrusionOk="0" h="2517963" w="3479644">
                    <a:moveTo>
                      <a:pt x="3480140" y="323250"/>
                    </a:moveTo>
                    <a:cubicBezTo>
                      <a:pt x="3399443" y="383517"/>
                      <a:pt x="3315006" y="438631"/>
                      <a:pt x="3227332" y="488078"/>
                    </a:cubicBezTo>
                    <a:cubicBezTo>
                      <a:pt x="3061794" y="596281"/>
                      <a:pt x="2908289" y="721675"/>
                      <a:pt x="2769245" y="862235"/>
                    </a:cubicBezTo>
                    <a:cubicBezTo>
                      <a:pt x="2403180" y="1221220"/>
                      <a:pt x="2082618" y="1638859"/>
                      <a:pt x="1617452" y="1841105"/>
                    </a:cubicBezTo>
                    <a:cubicBezTo>
                      <a:pt x="1335321" y="1963466"/>
                      <a:pt x="1001613" y="2005936"/>
                      <a:pt x="789254" y="2229417"/>
                    </a:cubicBezTo>
                    <a:cubicBezTo>
                      <a:pt x="742334" y="2281902"/>
                      <a:pt x="699762" y="2338024"/>
                      <a:pt x="661841" y="2397282"/>
                    </a:cubicBezTo>
                    <a:cubicBezTo>
                      <a:pt x="635548" y="2437734"/>
                      <a:pt x="609255" y="2479192"/>
                      <a:pt x="579931" y="2517619"/>
                    </a:cubicBezTo>
                    <a:cubicBezTo>
                      <a:pt x="493066" y="2461293"/>
                      <a:pt x="410952" y="2397992"/>
                      <a:pt x="334200" y="2328519"/>
                    </a:cubicBezTo>
                    <a:lnTo>
                      <a:pt x="302852" y="2299193"/>
                    </a:lnTo>
                    <a:cubicBezTo>
                      <a:pt x="253404" y="2252779"/>
                      <a:pt x="206481" y="2203834"/>
                      <a:pt x="162292" y="2152566"/>
                    </a:cubicBezTo>
                    <a:cubicBezTo>
                      <a:pt x="141058" y="2127285"/>
                      <a:pt x="120832" y="2103014"/>
                      <a:pt x="101618" y="2077733"/>
                    </a:cubicBezTo>
                    <a:cubicBezTo>
                      <a:pt x="65314" y="2030004"/>
                      <a:pt x="31540" y="1980353"/>
                      <a:pt x="495" y="1929082"/>
                    </a:cubicBezTo>
                    <a:cubicBezTo>
                      <a:pt x="109608" y="1813803"/>
                      <a:pt x="237931" y="1718343"/>
                      <a:pt x="379706" y="1646951"/>
                    </a:cubicBezTo>
                    <a:cubicBezTo>
                      <a:pt x="650311" y="1536221"/>
                      <a:pt x="931029" y="1452188"/>
                      <a:pt x="1218017" y="1396164"/>
                    </a:cubicBezTo>
                    <a:lnTo>
                      <a:pt x="1238240" y="1396164"/>
                    </a:lnTo>
                    <a:cubicBezTo>
                      <a:pt x="1532104" y="1338524"/>
                      <a:pt x="1808776" y="1214345"/>
                      <a:pt x="2047225" y="1033133"/>
                    </a:cubicBezTo>
                    <a:cubicBezTo>
                      <a:pt x="2278797" y="835942"/>
                      <a:pt x="2434528" y="544710"/>
                      <a:pt x="2705537" y="409202"/>
                    </a:cubicBezTo>
                    <a:cubicBezTo>
                      <a:pt x="2757209" y="384227"/>
                      <a:pt x="2810604" y="362989"/>
                      <a:pt x="2865310" y="345497"/>
                    </a:cubicBezTo>
                    <a:cubicBezTo>
                      <a:pt x="3018007" y="293924"/>
                      <a:pt x="3174749" y="251451"/>
                      <a:pt x="3269802" y="128080"/>
                    </a:cubicBezTo>
                    <a:cubicBezTo>
                      <a:pt x="3298524" y="87228"/>
                      <a:pt x="3324209" y="44251"/>
                      <a:pt x="3346657" y="-345"/>
                    </a:cubicBezTo>
                    <a:cubicBezTo>
                      <a:pt x="3388522" y="80352"/>
                      <a:pt x="3425026" y="163878"/>
                      <a:pt x="3455871" y="249429"/>
                    </a:cubicBezTo>
                    <a:lnTo>
                      <a:pt x="3464972" y="249429"/>
                    </a:lnTo>
                    <a:lnTo>
                      <a:pt x="3455871" y="249429"/>
                    </a:lnTo>
                    <a:cubicBezTo>
                      <a:pt x="3463960" y="271677"/>
                      <a:pt x="3472048" y="299991"/>
                      <a:pt x="3480140" y="323250"/>
                    </a:cubicBezTo>
                    <a:close/>
                  </a:path>
                </a:pathLst>
              </a:custGeom>
              <a:solidFill>
                <a:srgbClr val="C000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34"/>
              <p:cNvSpPr/>
              <p:nvPr/>
            </p:nvSpPr>
            <p:spPr>
              <a:xfrm>
                <a:off x="9747916" y="-271308"/>
                <a:ext cx="3231488" cy="3610820"/>
              </a:xfrm>
              <a:custGeom>
                <a:rect b="b" l="l" r="r" t="t"/>
                <a:pathLst>
                  <a:path extrusionOk="0" h="3610820" w="3231488">
                    <a:moveTo>
                      <a:pt x="3206097" y="1360774"/>
                    </a:moveTo>
                    <a:cubicBezTo>
                      <a:pt x="3232693" y="1523176"/>
                      <a:pt x="3238861" y="1688310"/>
                      <a:pt x="3224299" y="1852230"/>
                    </a:cubicBezTo>
                    <a:cubicBezTo>
                      <a:pt x="3213075" y="1973376"/>
                      <a:pt x="3190321" y="2093308"/>
                      <a:pt x="3156548" y="2210207"/>
                    </a:cubicBezTo>
                    <a:cubicBezTo>
                      <a:pt x="2950861" y="2928382"/>
                      <a:pt x="2349585" y="3463524"/>
                      <a:pt x="1612397" y="3584469"/>
                    </a:cubicBezTo>
                    <a:cubicBezTo>
                      <a:pt x="1324501" y="3632299"/>
                      <a:pt x="1029523" y="3613996"/>
                      <a:pt x="749817" y="3530874"/>
                    </a:cubicBezTo>
                    <a:lnTo>
                      <a:pt x="715436" y="3520761"/>
                    </a:lnTo>
                    <a:cubicBezTo>
                      <a:pt x="549796" y="3468280"/>
                      <a:pt x="391943" y="3393851"/>
                      <a:pt x="246223" y="3299301"/>
                    </a:cubicBezTo>
                    <a:cubicBezTo>
                      <a:pt x="159259" y="3243179"/>
                      <a:pt x="77047" y="3179977"/>
                      <a:pt x="495" y="3110201"/>
                    </a:cubicBezTo>
                    <a:cubicBezTo>
                      <a:pt x="108395" y="3138920"/>
                      <a:pt x="217810" y="3161877"/>
                      <a:pt x="328136" y="3178964"/>
                    </a:cubicBezTo>
                    <a:cubicBezTo>
                      <a:pt x="534730" y="3213346"/>
                      <a:pt x="745469" y="3213346"/>
                      <a:pt x="952063" y="3178964"/>
                    </a:cubicBezTo>
                    <a:cubicBezTo>
                      <a:pt x="1015669" y="3167639"/>
                      <a:pt x="1078467" y="3152471"/>
                      <a:pt x="1140154" y="3133461"/>
                    </a:cubicBezTo>
                    <a:cubicBezTo>
                      <a:pt x="1469510" y="3022123"/>
                      <a:pt x="1758218" y="2815124"/>
                      <a:pt x="1969361" y="2538857"/>
                    </a:cubicBezTo>
                    <a:cubicBezTo>
                      <a:pt x="2076351" y="2405880"/>
                      <a:pt x="2169182" y="2262185"/>
                      <a:pt x="2246440" y="2110096"/>
                    </a:cubicBezTo>
                    <a:cubicBezTo>
                      <a:pt x="2323696" y="1960331"/>
                      <a:pt x="2386697" y="1803490"/>
                      <a:pt x="2434528" y="1641896"/>
                    </a:cubicBezTo>
                    <a:cubicBezTo>
                      <a:pt x="2464965" y="1539659"/>
                      <a:pt x="2489033" y="1435706"/>
                      <a:pt x="2506324" y="1330435"/>
                    </a:cubicBezTo>
                    <a:cubicBezTo>
                      <a:pt x="2513404" y="1290999"/>
                      <a:pt x="2518458" y="1251559"/>
                      <a:pt x="2522504" y="1211111"/>
                    </a:cubicBezTo>
                    <a:cubicBezTo>
                      <a:pt x="2526550" y="1170662"/>
                      <a:pt x="2528571" y="1151448"/>
                      <a:pt x="2530596" y="1121113"/>
                    </a:cubicBezTo>
                    <a:cubicBezTo>
                      <a:pt x="2535651" y="1038898"/>
                      <a:pt x="2535651" y="956584"/>
                      <a:pt x="2530596" y="874372"/>
                    </a:cubicBezTo>
                    <a:cubicBezTo>
                      <a:pt x="2513910" y="565643"/>
                      <a:pt x="2422594" y="265508"/>
                      <a:pt x="2264642" y="-345"/>
                    </a:cubicBezTo>
                    <a:cubicBezTo>
                      <a:pt x="2516437" y="145174"/>
                      <a:pt x="2732132" y="345698"/>
                      <a:pt x="2895649" y="586171"/>
                    </a:cubicBezTo>
                    <a:cubicBezTo>
                      <a:pt x="2939334" y="647854"/>
                      <a:pt x="2979582" y="712069"/>
                      <a:pt x="3015985" y="778304"/>
                    </a:cubicBezTo>
                    <a:cubicBezTo>
                      <a:pt x="3058761" y="858596"/>
                      <a:pt x="3095265" y="942123"/>
                      <a:pt x="3125197" y="1028078"/>
                    </a:cubicBezTo>
                    <a:lnTo>
                      <a:pt x="3135310" y="1028078"/>
                    </a:lnTo>
                    <a:lnTo>
                      <a:pt x="3125197" y="1028078"/>
                    </a:lnTo>
                    <a:cubicBezTo>
                      <a:pt x="3134301" y="1053359"/>
                      <a:pt x="3142389" y="1078640"/>
                      <a:pt x="3150478" y="1104933"/>
                    </a:cubicBezTo>
                    <a:cubicBezTo>
                      <a:pt x="3153613" y="1113225"/>
                      <a:pt x="3156344" y="1121616"/>
                      <a:pt x="3158569" y="1130213"/>
                    </a:cubicBezTo>
                    <a:cubicBezTo>
                      <a:pt x="3179097" y="1206056"/>
                      <a:pt x="3194972" y="1283009"/>
                      <a:pt x="3206097" y="1360774"/>
                    </a:cubicBezTo>
                    <a:close/>
                  </a:path>
                </a:pathLst>
              </a:custGeom>
              <a:solidFill>
                <a:srgbClr val="841B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34"/>
              <p:cNvSpPr/>
              <p:nvPr/>
            </p:nvSpPr>
            <p:spPr>
              <a:xfrm>
                <a:off x="9355401" y="-334147"/>
                <a:ext cx="2540555" cy="2613569"/>
              </a:xfrm>
              <a:custGeom>
                <a:rect b="b" l="l" r="r" t="t"/>
                <a:pathLst>
                  <a:path extrusionOk="0" h="2613569" w="2540555">
                    <a:moveTo>
                      <a:pt x="1059410" y="246540"/>
                    </a:moveTo>
                    <a:cubicBezTo>
                      <a:pt x="707402" y="447977"/>
                      <a:pt x="417685" y="742650"/>
                      <a:pt x="222111" y="1097997"/>
                    </a:cubicBezTo>
                    <a:cubicBezTo>
                      <a:pt x="96013" y="1305702"/>
                      <a:pt x="20877" y="1540309"/>
                      <a:pt x="2676" y="1782599"/>
                    </a:cubicBezTo>
                    <a:cubicBezTo>
                      <a:pt x="-14819" y="2027318"/>
                      <a:pt x="73562" y="2267788"/>
                      <a:pt x="245371" y="2442932"/>
                    </a:cubicBezTo>
                    <a:cubicBezTo>
                      <a:pt x="423145" y="2616256"/>
                      <a:pt x="689299" y="2662065"/>
                      <a:pt x="914805" y="2558214"/>
                    </a:cubicBezTo>
                    <a:cubicBezTo>
                      <a:pt x="1166600" y="2425743"/>
                      <a:pt x="1259635" y="2118328"/>
                      <a:pt x="1313230" y="1840240"/>
                    </a:cubicBezTo>
                    <a:cubicBezTo>
                      <a:pt x="1366825" y="1562151"/>
                      <a:pt x="1419408" y="1254737"/>
                      <a:pt x="1634800" y="1070692"/>
                    </a:cubicBezTo>
                    <a:cubicBezTo>
                      <a:pt x="1781328" y="968560"/>
                      <a:pt x="1944036" y="892008"/>
                      <a:pt x="2116147" y="844177"/>
                    </a:cubicBezTo>
                    <a:cubicBezTo>
                      <a:pt x="2295134" y="774402"/>
                      <a:pt x="2515584" y="652044"/>
                      <a:pt x="2539853" y="439685"/>
                    </a:cubicBezTo>
                    <a:cubicBezTo>
                      <a:pt x="2552694" y="275662"/>
                      <a:pt x="2461280" y="121148"/>
                      <a:pt x="2311314" y="53394"/>
                    </a:cubicBezTo>
                    <a:cubicBezTo>
                      <a:pt x="1943228" y="-85144"/>
                      <a:pt x="1386039" y="67553"/>
                      <a:pt x="1059410" y="246540"/>
                    </a:cubicBezTo>
                    <a:close/>
                  </a:path>
                </a:pathLst>
              </a:custGeom>
              <a:gradFill>
                <a:gsLst>
                  <a:gs pos="0">
                    <a:srgbClr val="C55A11">
                      <a:alpha val="53725"/>
                    </a:srgbClr>
                  </a:gs>
                  <a:gs pos="100000">
                    <a:srgbClr val="954ECA">
                      <a:alpha val="0"/>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866" name="Google Shape;2866;p34"/>
          <p:cNvSpPr/>
          <p:nvPr/>
        </p:nvSpPr>
        <p:spPr>
          <a:xfrm>
            <a:off x="6572020" y="-1758716"/>
            <a:ext cx="280606" cy="264509"/>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34"/>
          <p:cNvSpPr/>
          <p:nvPr/>
        </p:nvSpPr>
        <p:spPr>
          <a:xfrm>
            <a:off x="5773070" y="134669"/>
            <a:ext cx="87058" cy="14728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8" name="Google Shape;2868;p34"/>
          <p:cNvSpPr/>
          <p:nvPr/>
        </p:nvSpPr>
        <p:spPr>
          <a:xfrm>
            <a:off x="11919498" y="522090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9" name="Google Shape;2869;p34"/>
          <p:cNvSpPr/>
          <p:nvPr/>
        </p:nvSpPr>
        <p:spPr>
          <a:xfrm>
            <a:off x="13438693" y="83887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34"/>
          <p:cNvSpPr/>
          <p:nvPr/>
        </p:nvSpPr>
        <p:spPr>
          <a:xfrm>
            <a:off x="12844931" y="2628364"/>
            <a:ext cx="280606" cy="264509"/>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1" name="Google Shape;2871;p34"/>
          <p:cNvPicPr preferRelativeResize="0"/>
          <p:nvPr/>
        </p:nvPicPr>
        <p:blipFill rotWithShape="1">
          <a:blip r:embed="rId3">
            <a:alphaModFix/>
          </a:blip>
          <a:srcRect b="0" l="0" r="0" t="0"/>
          <a:stretch/>
        </p:blipFill>
        <p:spPr>
          <a:xfrm>
            <a:off x="10785761" y="5622790"/>
            <a:ext cx="123825" cy="119063"/>
          </a:xfrm>
          <a:prstGeom prst="rect">
            <a:avLst/>
          </a:prstGeom>
          <a:noFill/>
          <a:ln>
            <a:noFill/>
          </a:ln>
        </p:spPr>
      </p:pic>
      <p:sp>
        <p:nvSpPr>
          <p:cNvPr id="2872" name="Google Shape;2872;p34"/>
          <p:cNvSpPr/>
          <p:nvPr/>
        </p:nvSpPr>
        <p:spPr>
          <a:xfrm>
            <a:off x="11569168" y="664588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3" name="Google Shape;2873;p34"/>
          <p:cNvSpPr/>
          <p:nvPr/>
        </p:nvSpPr>
        <p:spPr>
          <a:xfrm>
            <a:off x="8263763" y="645453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4" name="Google Shape;2874;p34"/>
          <p:cNvSpPr/>
          <p:nvPr/>
        </p:nvSpPr>
        <p:spPr>
          <a:xfrm>
            <a:off x="7664886" y="622923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5" name="Google Shape;2875;p34"/>
          <p:cNvSpPr/>
          <p:nvPr/>
        </p:nvSpPr>
        <p:spPr>
          <a:xfrm>
            <a:off x="7996044" y="6660122"/>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6" name="Google Shape;2876;p34"/>
          <p:cNvSpPr/>
          <p:nvPr/>
        </p:nvSpPr>
        <p:spPr>
          <a:xfrm>
            <a:off x="11126114" y="49901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7" name="Google Shape;2877;p34"/>
          <p:cNvSpPr/>
          <p:nvPr/>
        </p:nvSpPr>
        <p:spPr>
          <a:xfrm>
            <a:off x="8562235" y="669019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5176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34"/>
          <p:cNvSpPr/>
          <p:nvPr/>
        </p:nvSpPr>
        <p:spPr>
          <a:xfrm rot="2014374">
            <a:off x="11992076" y="6349458"/>
            <a:ext cx="69048" cy="56393"/>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9" name="Google Shape;2879;p34"/>
          <p:cNvSpPr/>
          <p:nvPr/>
        </p:nvSpPr>
        <p:spPr>
          <a:xfrm rot="2408129">
            <a:off x="7363441" y="666675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0" name="Google Shape;2880;p34"/>
          <p:cNvSpPr/>
          <p:nvPr/>
        </p:nvSpPr>
        <p:spPr>
          <a:xfrm>
            <a:off x="11334885" y="590380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1" name="Google Shape;2881;p34"/>
          <p:cNvSpPr/>
          <p:nvPr/>
        </p:nvSpPr>
        <p:spPr>
          <a:xfrm rot="10800000">
            <a:off x="10467567" y="66061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34"/>
          <p:cNvSpPr txBox="1"/>
          <p:nvPr/>
        </p:nvSpPr>
        <p:spPr>
          <a:xfrm>
            <a:off x="1717325" y="1260975"/>
            <a:ext cx="72579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600">
                <a:solidFill>
                  <a:schemeClr val="lt1"/>
                </a:solidFill>
                <a:latin typeface="Josefin Sans SemiBold"/>
                <a:ea typeface="Josefin Sans SemiBold"/>
                <a:cs typeface="Josefin Sans SemiBold"/>
                <a:sym typeface="Josefin Sans SemiBold"/>
              </a:rPr>
              <a:t>Gradient Boosting Model</a:t>
            </a:r>
            <a:endParaRPr sz="2800"/>
          </a:p>
        </p:txBody>
      </p:sp>
      <p:sp>
        <p:nvSpPr>
          <p:cNvPr id="2883" name="Google Shape;2883;p34"/>
          <p:cNvSpPr/>
          <p:nvPr/>
        </p:nvSpPr>
        <p:spPr>
          <a:xfrm>
            <a:off x="1014182" y="63466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4" name="Google Shape;2884;p34"/>
          <p:cNvSpPr/>
          <p:nvPr/>
        </p:nvSpPr>
        <p:spPr>
          <a:xfrm>
            <a:off x="415305" y="612130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5" name="Google Shape;2885;p34"/>
          <p:cNvSpPr/>
          <p:nvPr/>
        </p:nvSpPr>
        <p:spPr>
          <a:xfrm>
            <a:off x="746463" y="6552194"/>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6" name="Google Shape;2886;p34"/>
          <p:cNvSpPr/>
          <p:nvPr/>
        </p:nvSpPr>
        <p:spPr>
          <a:xfrm>
            <a:off x="1312654" y="65822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51760"/>
            </a:srgbClr>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7" name="Google Shape;2887;p34"/>
          <p:cNvSpPr/>
          <p:nvPr/>
        </p:nvSpPr>
        <p:spPr>
          <a:xfrm rot="2408129">
            <a:off x="113860" y="6558822"/>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8" name="Google Shape;2888;p34"/>
          <p:cNvSpPr txBox="1"/>
          <p:nvPr/>
        </p:nvSpPr>
        <p:spPr>
          <a:xfrm>
            <a:off x="1736525" y="2341900"/>
            <a:ext cx="8012400" cy="386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a:solidFill>
                  <a:schemeClr val="lt1"/>
                </a:solidFill>
              </a:rPr>
              <a:t>Gradient boosting is a prediction model </a:t>
            </a:r>
            <a:r>
              <a:rPr lang="en-IN">
                <a:solidFill>
                  <a:schemeClr val="lt1"/>
                </a:solidFill>
              </a:rPr>
              <a:t>similar to Random Forest </a:t>
            </a:r>
            <a:r>
              <a:rPr lang="en-IN">
                <a:solidFill>
                  <a:schemeClr val="lt1"/>
                </a:solidFill>
              </a:rPr>
              <a:t>commonly used in sales forecasting, stock price prediction, fraud detection, and financial modeling,  Gradient boosting models are commonly used to win Kaggle competitions due to their accuracy.</a:t>
            </a:r>
            <a:endParaRPr>
              <a:solidFill>
                <a:schemeClr val="lt1"/>
              </a:solidFill>
            </a:endParaRPr>
          </a:p>
          <a:p>
            <a:pPr indent="0" lvl="0" marL="0" marR="0" rtl="0" algn="l">
              <a:lnSpc>
                <a:spcPct val="150000"/>
              </a:lnSpc>
              <a:spcBef>
                <a:spcPts val="0"/>
              </a:spcBef>
              <a:spcAft>
                <a:spcPts val="0"/>
              </a:spcAft>
              <a:buNone/>
            </a:pPr>
            <a:r>
              <a:t/>
            </a:r>
            <a:endParaRPr>
              <a:solidFill>
                <a:schemeClr val="lt1"/>
              </a:solidFill>
            </a:endParaRPr>
          </a:p>
          <a:p>
            <a:pPr indent="0" lvl="0" marL="0" marR="0" rtl="0" algn="l">
              <a:lnSpc>
                <a:spcPct val="150000"/>
              </a:lnSpc>
              <a:spcBef>
                <a:spcPts val="0"/>
              </a:spcBef>
              <a:spcAft>
                <a:spcPts val="0"/>
              </a:spcAft>
              <a:buNone/>
            </a:pPr>
            <a:r>
              <a:rPr lang="en-IN">
                <a:solidFill>
                  <a:schemeClr val="lt1"/>
                </a:solidFill>
              </a:rPr>
              <a:t>Boosting improves model performance by correcting the mistakes of previous learners with new ones. It uses weak learners, like decision stumps, which perform slightly better than random  guessing. These weak learners are sequentially added, focusing on correcting errors at each step.</a:t>
            </a:r>
            <a:endParaRPr>
              <a:solidFill>
                <a:schemeClr val="lt1"/>
              </a:solidFill>
            </a:endParaRPr>
          </a:p>
          <a:p>
            <a:pPr indent="0" lvl="0" marL="0" marR="0" rtl="0" algn="l">
              <a:lnSpc>
                <a:spcPct val="150000"/>
              </a:lnSpc>
              <a:spcBef>
                <a:spcPts val="0"/>
              </a:spcBef>
              <a:spcAft>
                <a:spcPts val="0"/>
              </a:spcAft>
              <a:buNone/>
            </a:pPr>
            <a:r>
              <a:t/>
            </a:r>
            <a:endParaRPr>
              <a:solidFill>
                <a:schemeClr val="lt1"/>
              </a:solidFill>
            </a:endParaRPr>
          </a:p>
          <a:p>
            <a:pPr indent="0" lvl="0" marL="0" marR="0" rtl="0" algn="l">
              <a:lnSpc>
                <a:spcPct val="150000"/>
              </a:lnSpc>
              <a:spcBef>
                <a:spcPts val="0"/>
              </a:spcBef>
              <a:spcAft>
                <a:spcPts val="0"/>
              </a:spcAft>
              <a:buNone/>
            </a:pPr>
            <a:r>
              <a:rPr lang="en-IN">
                <a:solidFill>
                  <a:schemeClr val="lt1"/>
                </a:solidFill>
              </a:rPr>
              <a:t>A key difference between the gradient boosting model and the random forest model is overfitting. While adding more trees in random forests doesn’t cause overfitting, in gradient boosting, too many weak learners can lead to overfitting the data. This makes careful hyperparameter tuning even more essential when using gradient boosting models.</a:t>
            </a:r>
            <a:endParaRPr>
              <a:solidFill>
                <a:schemeClr val="lt1"/>
              </a:solidFill>
            </a:endParaRPr>
          </a:p>
        </p:txBody>
      </p:sp>
      <p:sp>
        <p:nvSpPr>
          <p:cNvPr descr="Telescope outline" id="2889" name="Google Shape;2889;p34"/>
          <p:cNvSpPr/>
          <p:nvPr/>
        </p:nvSpPr>
        <p:spPr>
          <a:xfrm flipH="1">
            <a:off x="10133467" y="4766309"/>
            <a:ext cx="1955647" cy="2046356"/>
          </a:xfrm>
          <a:custGeom>
            <a:rect b="b" l="l" r="r" t="t"/>
            <a:pathLst>
              <a:path extrusionOk="0" h="726947" w="729719">
                <a:moveTo>
                  <a:pt x="373218" y="268700"/>
                </a:moveTo>
                <a:lnTo>
                  <a:pt x="519694" y="212131"/>
                </a:lnTo>
                <a:lnTo>
                  <a:pt x="525313" y="225895"/>
                </a:lnTo>
                <a:lnTo>
                  <a:pt x="729720" y="146961"/>
                </a:lnTo>
                <a:lnTo>
                  <a:pt x="669808" y="0"/>
                </a:lnTo>
                <a:lnTo>
                  <a:pt x="468468" y="86439"/>
                </a:lnTo>
                <a:lnTo>
                  <a:pt x="474078" y="100203"/>
                </a:lnTo>
                <a:lnTo>
                  <a:pt x="97660" y="261823"/>
                </a:lnTo>
                <a:lnTo>
                  <a:pt x="105089" y="280054"/>
                </a:lnTo>
                <a:lnTo>
                  <a:pt x="0" y="325155"/>
                </a:lnTo>
                <a:lnTo>
                  <a:pt x="23441" y="382657"/>
                </a:lnTo>
                <a:lnTo>
                  <a:pt x="130121" y="341462"/>
                </a:lnTo>
                <a:lnTo>
                  <a:pt x="137560" y="359702"/>
                </a:lnTo>
                <a:lnTo>
                  <a:pt x="330356" y="285255"/>
                </a:lnTo>
                <a:lnTo>
                  <a:pt x="165573" y="675618"/>
                </a:lnTo>
                <a:cubicBezTo>
                  <a:pt x="163425" y="680420"/>
                  <a:pt x="165577" y="686053"/>
                  <a:pt x="170379" y="688201"/>
                </a:cubicBezTo>
                <a:cubicBezTo>
                  <a:pt x="175181" y="690349"/>
                  <a:pt x="180815" y="688197"/>
                  <a:pt x="182963" y="683396"/>
                </a:cubicBezTo>
                <a:cubicBezTo>
                  <a:pt x="183017" y="683274"/>
                  <a:pt x="183069" y="683152"/>
                  <a:pt x="183118" y="683028"/>
                </a:cubicBezTo>
                <a:lnTo>
                  <a:pt x="269167" y="479193"/>
                </a:lnTo>
                <a:cubicBezTo>
                  <a:pt x="269319" y="479193"/>
                  <a:pt x="269443" y="479279"/>
                  <a:pt x="269596" y="479279"/>
                </a:cubicBezTo>
                <a:lnTo>
                  <a:pt x="345796" y="479279"/>
                </a:lnTo>
                <a:lnTo>
                  <a:pt x="345796" y="717423"/>
                </a:lnTo>
                <a:cubicBezTo>
                  <a:pt x="345796" y="722684"/>
                  <a:pt x="350060" y="726948"/>
                  <a:pt x="355321" y="726948"/>
                </a:cubicBezTo>
                <a:cubicBezTo>
                  <a:pt x="360581" y="726948"/>
                  <a:pt x="364846" y="722684"/>
                  <a:pt x="364846" y="717423"/>
                </a:cubicBezTo>
                <a:lnTo>
                  <a:pt x="364846" y="479298"/>
                </a:lnTo>
                <a:lnTo>
                  <a:pt x="441046" y="479298"/>
                </a:lnTo>
                <a:cubicBezTo>
                  <a:pt x="441198" y="479298"/>
                  <a:pt x="441322" y="479222"/>
                  <a:pt x="441474" y="479212"/>
                </a:cubicBezTo>
                <a:lnTo>
                  <a:pt x="527523" y="683047"/>
                </a:lnTo>
                <a:cubicBezTo>
                  <a:pt x="529468" y="687936"/>
                  <a:pt x="535007" y="690321"/>
                  <a:pt x="539895" y="688376"/>
                </a:cubicBezTo>
                <a:cubicBezTo>
                  <a:pt x="544782" y="686431"/>
                  <a:pt x="547168" y="680892"/>
                  <a:pt x="545223" y="676005"/>
                </a:cubicBezTo>
                <a:cubicBezTo>
                  <a:pt x="545174" y="675881"/>
                  <a:pt x="545122" y="675758"/>
                  <a:pt x="545068" y="675637"/>
                </a:cubicBezTo>
                <a:close/>
                <a:moveTo>
                  <a:pt x="659492" y="25146"/>
                </a:moveTo>
                <a:lnTo>
                  <a:pt x="704745" y="136198"/>
                </a:lnTo>
                <a:lnTo>
                  <a:pt x="535896" y="201397"/>
                </a:lnTo>
                <a:lnTo>
                  <a:pt x="514531" y="149009"/>
                </a:lnTo>
                <a:lnTo>
                  <a:pt x="493176" y="96622"/>
                </a:lnTo>
                <a:close/>
                <a:moveTo>
                  <a:pt x="34061" y="358150"/>
                </a:moveTo>
                <a:lnTo>
                  <a:pt x="24746" y="335290"/>
                </a:lnTo>
                <a:lnTo>
                  <a:pt x="112281" y="297713"/>
                </a:lnTo>
                <a:lnTo>
                  <a:pt x="117605" y="310772"/>
                </a:lnTo>
                <a:lnTo>
                  <a:pt x="122930" y="323840"/>
                </a:lnTo>
                <a:close/>
                <a:moveTo>
                  <a:pt x="147895" y="334604"/>
                </a:moveTo>
                <a:lnTo>
                  <a:pt x="147895" y="334604"/>
                </a:lnTo>
                <a:lnTo>
                  <a:pt x="122596" y="272529"/>
                </a:lnTo>
                <a:lnTo>
                  <a:pt x="122596" y="272529"/>
                </a:lnTo>
                <a:lnTo>
                  <a:pt x="122358" y="271939"/>
                </a:lnTo>
                <a:lnTo>
                  <a:pt x="481260" y="117843"/>
                </a:lnTo>
                <a:lnTo>
                  <a:pt x="496881" y="156172"/>
                </a:lnTo>
                <a:lnTo>
                  <a:pt x="512502" y="194501"/>
                </a:lnTo>
                <a:lnTo>
                  <a:pt x="148142" y="335204"/>
                </a:lnTo>
                <a:close/>
                <a:moveTo>
                  <a:pt x="345758" y="460248"/>
                </a:moveTo>
                <a:lnTo>
                  <a:pt x="277178" y="460248"/>
                </a:lnTo>
                <a:lnTo>
                  <a:pt x="345615" y="298171"/>
                </a:lnTo>
                <a:cubicBezTo>
                  <a:pt x="345710" y="297932"/>
                  <a:pt x="345796" y="297942"/>
                  <a:pt x="345796" y="298171"/>
                </a:cubicBezTo>
                <a:close/>
                <a:moveTo>
                  <a:pt x="364808" y="460248"/>
                </a:moveTo>
                <a:lnTo>
                  <a:pt x="364808" y="298209"/>
                </a:lnTo>
                <a:cubicBezTo>
                  <a:pt x="364808" y="297942"/>
                  <a:pt x="364893" y="297932"/>
                  <a:pt x="364989" y="298209"/>
                </a:cubicBezTo>
                <a:lnTo>
                  <a:pt x="433388" y="460248"/>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3" name="Shape 2893"/>
        <p:cNvGrpSpPr/>
        <p:nvPr/>
      </p:nvGrpSpPr>
      <p:grpSpPr>
        <a:xfrm>
          <a:off x="0" y="0"/>
          <a:ext cx="0" cy="0"/>
          <a:chOff x="0" y="0"/>
          <a:chExt cx="0" cy="0"/>
        </a:xfrm>
      </p:grpSpPr>
      <p:sp>
        <p:nvSpPr>
          <p:cNvPr id="2894" name="Google Shape;2894;p35"/>
          <p:cNvSpPr/>
          <p:nvPr/>
        </p:nvSpPr>
        <p:spPr>
          <a:xfrm flipH="1">
            <a:off x="104013" y="4746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35"/>
          <p:cNvSpPr/>
          <p:nvPr/>
        </p:nvSpPr>
        <p:spPr>
          <a:xfrm rot="10800000">
            <a:off x="682595" y="3431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35"/>
          <p:cNvSpPr/>
          <p:nvPr/>
        </p:nvSpPr>
        <p:spPr>
          <a:xfrm rot="10800000">
            <a:off x="11313251" y="10500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7" name="Google Shape;2897;p35"/>
          <p:cNvSpPr/>
          <p:nvPr/>
        </p:nvSpPr>
        <p:spPr>
          <a:xfrm flipH="1">
            <a:off x="340430" y="8871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35"/>
          <p:cNvSpPr/>
          <p:nvPr/>
        </p:nvSpPr>
        <p:spPr>
          <a:xfrm>
            <a:off x="292518" y="19415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9" name="Google Shape;2899;p35"/>
          <p:cNvSpPr/>
          <p:nvPr/>
        </p:nvSpPr>
        <p:spPr>
          <a:xfrm flipH="1">
            <a:off x="104630" y="25665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0" name="Google Shape;2900;p35"/>
          <p:cNvSpPr/>
          <p:nvPr/>
        </p:nvSpPr>
        <p:spPr>
          <a:xfrm rot="10800000">
            <a:off x="13253861" y="410932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1" name="Google Shape;2901;p35"/>
          <p:cNvSpPr/>
          <p:nvPr/>
        </p:nvSpPr>
        <p:spPr>
          <a:xfrm rot="10800000">
            <a:off x="12288591" y="406525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35"/>
          <p:cNvSpPr/>
          <p:nvPr/>
        </p:nvSpPr>
        <p:spPr>
          <a:xfrm>
            <a:off x="-87909" y="5176713"/>
            <a:ext cx="3837577" cy="1774340"/>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6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03" name="Google Shape;2903;p35"/>
          <p:cNvGrpSpPr/>
          <p:nvPr/>
        </p:nvGrpSpPr>
        <p:grpSpPr>
          <a:xfrm rot="949168">
            <a:off x="271133" y="4230009"/>
            <a:ext cx="1330006" cy="2177371"/>
            <a:chOff x="5407149" y="4307480"/>
            <a:chExt cx="1330041" cy="2177429"/>
          </a:xfrm>
        </p:grpSpPr>
        <p:sp>
          <p:nvSpPr>
            <p:cNvPr id="2904" name="Google Shape;2904;p35"/>
            <p:cNvSpPr/>
            <p:nvPr/>
          </p:nvSpPr>
          <p:spPr>
            <a:xfrm>
              <a:off x="5734331" y="5385789"/>
              <a:ext cx="660730" cy="1099120"/>
            </a:xfrm>
            <a:custGeom>
              <a:rect b="b" l="l" r="r" t="t"/>
              <a:pathLst>
                <a:path extrusionOk="0" h="1099120" w="660730">
                  <a:moveTo>
                    <a:pt x="171482" y="40105"/>
                  </a:moveTo>
                  <a:cubicBezTo>
                    <a:pt x="171482" y="40105"/>
                    <a:pt x="-283939" y="341607"/>
                    <a:pt x="288642" y="1098530"/>
                  </a:cubicBezTo>
                  <a:cubicBezTo>
                    <a:pt x="288642" y="1098530"/>
                    <a:pt x="964440" y="370942"/>
                    <a:pt x="493989" y="52962"/>
                  </a:cubicBezTo>
                  <a:cubicBezTo>
                    <a:pt x="427170" y="7872"/>
                    <a:pt x="268542" y="-34501"/>
                    <a:pt x="171482" y="40105"/>
                  </a:cubicBezTo>
                  <a:close/>
                </a:path>
              </a:pathLst>
            </a:custGeom>
            <a:solidFill>
              <a:srgbClr val="E43C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35"/>
            <p:cNvSpPr/>
            <p:nvPr/>
          </p:nvSpPr>
          <p:spPr>
            <a:xfrm>
              <a:off x="5794844" y="5386942"/>
              <a:ext cx="507434" cy="854410"/>
            </a:xfrm>
            <a:custGeom>
              <a:rect b="b" l="l" r="r" t="t"/>
              <a:pathLst>
                <a:path extrusionOk="0" h="854410" w="507434">
                  <a:moveTo>
                    <a:pt x="122015" y="32070"/>
                  </a:moveTo>
                  <a:cubicBezTo>
                    <a:pt x="122015" y="32070"/>
                    <a:pt x="-215884" y="256250"/>
                    <a:pt x="231932" y="853821"/>
                  </a:cubicBezTo>
                  <a:cubicBezTo>
                    <a:pt x="231932" y="853821"/>
                    <a:pt x="738962" y="293553"/>
                    <a:pt x="376798" y="37865"/>
                  </a:cubicBezTo>
                  <a:cubicBezTo>
                    <a:pt x="325370" y="1286"/>
                    <a:pt x="193905" y="-23704"/>
                    <a:pt x="122015" y="32070"/>
                  </a:cubicBezTo>
                  <a:close/>
                </a:path>
              </a:pathLst>
            </a:custGeom>
            <a:solidFill>
              <a:srgbClr val="F28E08">
                <a:alpha val="60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6" name="Google Shape;2906;p35"/>
            <p:cNvSpPr/>
            <p:nvPr/>
          </p:nvSpPr>
          <p:spPr>
            <a:xfrm>
              <a:off x="5886966" y="5406696"/>
              <a:ext cx="282659" cy="475570"/>
            </a:xfrm>
            <a:custGeom>
              <a:rect b="b" l="l" r="r" t="t"/>
              <a:pathLst>
                <a:path extrusionOk="0" h="475570" w="282659">
                  <a:moveTo>
                    <a:pt x="67920" y="17387"/>
                  </a:moveTo>
                  <a:cubicBezTo>
                    <a:pt x="67920" y="17387"/>
                    <a:pt x="-120405" y="142333"/>
                    <a:pt x="129126" y="474981"/>
                  </a:cubicBezTo>
                  <a:cubicBezTo>
                    <a:pt x="129126" y="474981"/>
                    <a:pt x="411433" y="162795"/>
                    <a:pt x="209888" y="20465"/>
                  </a:cubicBezTo>
                  <a:cubicBezTo>
                    <a:pt x="180915" y="1089"/>
                    <a:pt x="108482" y="-13760"/>
                    <a:pt x="67920" y="17387"/>
                  </a:cubicBezTo>
                  <a:close/>
                </a:path>
              </a:pathLst>
            </a:custGeom>
            <a:solidFill>
              <a:srgbClr val="FFC000">
                <a:alpha val="4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7" name="Google Shape;2907;p35"/>
            <p:cNvSpPr/>
            <p:nvPr/>
          </p:nvSpPr>
          <p:spPr>
            <a:xfrm>
              <a:off x="5407149" y="4880882"/>
              <a:ext cx="1330041" cy="576386"/>
            </a:xfrm>
            <a:custGeom>
              <a:rect b="b" l="l" r="r" t="t"/>
              <a:pathLst>
                <a:path extrusionOk="0" h="576386" w="1330041">
                  <a:moveTo>
                    <a:pt x="289514" y="396887"/>
                  </a:moveTo>
                  <a:cubicBezTo>
                    <a:pt x="212192" y="367913"/>
                    <a:pt x="-218" y="512236"/>
                    <a:pt x="-218" y="512236"/>
                  </a:cubicBezTo>
                  <a:cubicBezTo>
                    <a:pt x="9923" y="125083"/>
                    <a:pt x="307622" y="-1131"/>
                    <a:pt x="316676" y="-588"/>
                  </a:cubicBezTo>
                  <a:cubicBezTo>
                    <a:pt x="389109" y="2852"/>
                    <a:pt x="366836" y="426041"/>
                    <a:pt x="289514" y="396887"/>
                  </a:cubicBezTo>
                  <a:close/>
                  <a:moveTo>
                    <a:pt x="1051145" y="433103"/>
                  </a:moveTo>
                  <a:cubicBezTo>
                    <a:pt x="1130821" y="411736"/>
                    <a:pt x="1328020" y="575796"/>
                    <a:pt x="1328020" y="575796"/>
                  </a:cubicBezTo>
                  <a:cubicBezTo>
                    <a:pt x="1355001" y="189366"/>
                    <a:pt x="1070702" y="35085"/>
                    <a:pt x="1061829" y="34723"/>
                  </a:cubicBezTo>
                  <a:cubicBezTo>
                    <a:pt x="989034" y="31645"/>
                    <a:pt x="971469" y="454471"/>
                    <a:pt x="1051145" y="433466"/>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8" name="Google Shape;2908;p35"/>
            <p:cNvSpPr/>
            <p:nvPr/>
          </p:nvSpPr>
          <p:spPr>
            <a:xfrm>
              <a:off x="5408236" y="4880883"/>
              <a:ext cx="360950" cy="512824"/>
            </a:xfrm>
            <a:custGeom>
              <a:rect b="b" l="l" r="r" t="t"/>
              <a:pathLst>
                <a:path extrusionOk="0" h="512824" w="360950">
                  <a:moveTo>
                    <a:pt x="315590" y="71480"/>
                  </a:moveTo>
                  <a:cubicBezTo>
                    <a:pt x="343114" y="72748"/>
                    <a:pt x="356876" y="133772"/>
                    <a:pt x="359230" y="207835"/>
                  </a:cubicBezTo>
                  <a:cubicBezTo>
                    <a:pt x="365387" y="106067"/>
                    <a:pt x="352893" y="1040"/>
                    <a:pt x="316676" y="-590"/>
                  </a:cubicBezTo>
                  <a:cubicBezTo>
                    <a:pt x="307803" y="-590"/>
                    <a:pt x="9923" y="125081"/>
                    <a:pt x="-218" y="512234"/>
                  </a:cubicBezTo>
                  <a:lnTo>
                    <a:pt x="4672" y="508975"/>
                  </a:lnTo>
                  <a:cubicBezTo>
                    <a:pt x="47588" y="180673"/>
                    <a:pt x="306536" y="70937"/>
                    <a:pt x="315590" y="71480"/>
                  </a:cubicBezTo>
                  <a:close/>
                </a:path>
              </a:pathLst>
            </a:custGeom>
            <a:solidFill>
              <a:srgbClr val="BF0F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9" name="Google Shape;2909;p35"/>
            <p:cNvSpPr/>
            <p:nvPr/>
          </p:nvSpPr>
          <p:spPr>
            <a:xfrm>
              <a:off x="6406179" y="4916537"/>
              <a:ext cx="330931" cy="537109"/>
            </a:xfrm>
            <a:custGeom>
              <a:rect b="b" l="l" r="r" t="t"/>
              <a:pathLst>
                <a:path extrusionOk="0" h="537109" w="330931">
                  <a:moveTo>
                    <a:pt x="61713" y="71501"/>
                  </a:moveTo>
                  <a:cubicBezTo>
                    <a:pt x="70042" y="71501"/>
                    <a:pt x="317220" y="205863"/>
                    <a:pt x="329171" y="536519"/>
                  </a:cubicBezTo>
                  <a:cubicBezTo>
                    <a:pt x="353979" y="152988"/>
                    <a:pt x="71672" y="-208"/>
                    <a:pt x="62799" y="-570"/>
                  </a:cubicBezTo>
                  <a:cubicBezTo>
                    <a:pt x="20245" y="-2562"/>
                    <a:pt x="-3477" y="141217"/>
                    <a:pt x="145" y="256928"/>
                  </a:cubicBezTo>
                  <a:cubicBezTo>
                    <a:pt x="5758" y="161136"/>
                    <a:pt x="27669" y="69870"/>
                    <a:pt x="61713" y="71501"/>
                  </a:cubicBezTo>
                  <a:close/>
                </a:path>
              </a:pathLst>
            </a:custGeom>
            <a:solidFill>
              <a:srgbClr val="E43C4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10" name="Google Shape;2910;p35"/>
            <p:cNvGrpSpPr/>
            <p:nvPr/>
          </p:nvGrpSpPr>
          <p:grpSpPr>
            <a:xfrm>
              <a:off x="5407512" y="5008185"/>
              <a:ext cx="1329611" cy="449443"/>
              <a:chOff x="5451054" y="4950129"/>
              <a:chExt cx="1329611" cy="449443"/>
            </a:xfrm>
          </p:grpSpPr>
          <p:sp>
            <p:nvSpPr>
              <p:cNvPr id="2911" name="Google Shape;2911;p35"/>
              <p:cNvSpPr/>
              <p:nvPr/>
            </p:nvSpPr>
            <p:spPr>
              <a:xfrm>
                <a:off x="5451054" y="4950129"/>
                <a:ext cx="361262" cy="385342"/>
              </a:xfrm>
              <a:custGeom>
                <a:rect b="b" l="l" r="r" t="t"/>
                <a:pathLst>
                  <a:path extrusionOk="0" h="385342" w="361262">
                    <a:moveTo>
                      <a:pt x="290238" y="182302"/>
                    </a:moveTo>
                    <a:cubicBezTo>
                      <a:pt x="221427" y="156408"/>
                      <a:pt x="46139" y="267772"/>
                      <a:pt x="8293" y="292582"/>
                    </a:cubicBezTo>
                    <a:cubicBezTo>
                      <a:pt x="3495" y="323094"/>
                      <a:pt x="651" y="353877"/>
                      <a:pt x="-218" y="384752"/>
                    </a:cubicBezTo>
                    <a:cubicBezTo>
                      <a:pt x="-218" y="384752"/>
                      <a:pt x="211829" y="239886"/>
                      <a:pt x="289514" y="269403"/>
                    </a:cubicBezTo>
                    <a:cubicBezTo>
                      <a:pt x="338768" y="287511"/>
                      <a:pt x="365930" y="122545"/>
                      <a:pt x="360317" y="-590"/>
                    </a:cubicBezTo>
                    <a:cubicBezTo>
                      <a:pt x="352530" y="100815"/>
                      <a:pt x="328265" y="196789"/>
                      <a:pt x="290238" y="182302"/>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2" name="Google Shape;2912;p35"/>
              <p:cNvSpPr/>
              <p:nvPr/>
            </p:nvSpPr>
            <p:spPr>
              <a:xfrm>
                <a:off x="6449752" y="5038315"/>
                <a:ext cx="330913" cy="361257"/>
              </a:xfrm>
              <a:custGeom>
                <a:rect b="b" l="l" r="r" t="t"/>
                <a:pathLst>
                  <a:path extrusionOk="0" h="361257" w="330913">
                    <a:moveTo>
                      <a:pt x="329683" y="273025"/>
                    </a:moveTo>
                    <a:cubicBezTo>
                      <a:pt x="320629" y="265600"/>
                      <a:pt x="130493" y="110051"/>
                      <a:pt x="53170" y="130876"/>
                    </a:cubicBezTo>
                    <a:cubicBezTo>
                      <a:pt x="21300" y="139386"/>
                      <a:pt x="5002" y="76551"/>
                      <a:pt x="1562" y="-590"/>
                    </a:cubicBezTo>
                    <a:cubicBezTo>
                      <a:pt x="-5681" y="110413"/>
                      <a:pt x="8806" y="229746"/>
                      <a:pt x="52084" y="217976"/>
                    </a:cubicBezTo>
                    <a:cubicBezTo>
                      <a:pt x="131760" y="196607"/>
                      <a:pt x="328958" y="360668"/>
                      <a:pt x="328958" y="360668"/>
                    </a:cubicBezTo>
                    <a:cubicBezTo>
                      <a:pt x="331005" y="331496"/>
                      <a:pt x="331240" y="302233"/>
                      <a:pt x="329683" y="273025"/>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13" name="Google Shape;2913;p35"/>
            <p:cNvSpPr/>
            <p:nvPr/>
          </p:nvSpPr>
          <p:spPr>
            <a:xfrm>
              <a:off x="5652516" y="4308216"/>
              <a:ext cx="838133" cy="1176063"/>
            </a:xfrm>
            <a:custGeom>
              <a:rect b="b" l="l" r="r" t="t"/>
              <a:pathLst>
                <a:path extrusionOk="0" h="1147379" w="838133">
                  <a:moveTo>
                    <a:pt x="-218" y="1009028"/>
                  </a:moveTo>
                  <a:cubicBezTo>
                    <a:pt x="-218" y="1009028"/>
                    <a:pt x="116580" y="-43421"/>
                    <a:pt x="484720" y="763"/>
                  </a:cubicBezTo>
                  <a:cubicBezTo>
                    <a:pt x="852860" y="44947"/>
                    <a:pt x="837830" y="1049409"/>
                    <a:pt x="837830" y="1049409"/>
                  </a:cubicBezTo>
                  <a:cubicBezTo>
                    <a:pt x="572635" y="1192501"/>
                    <a:pt x="250002" y="1176946"/>
                    <a:pt x="-218" y="1009028"/>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4" name="Google Shape;2914;p35"/>
            <p:cNvSpPr/>
            <p:nvPr/>
          </p:nvSpPr>
          <p:spPr>
            <a:xfrm>
              <a:off x="5711186" y="5228118"/>
              <a:ext cx="706721" cy="301100"/>
            </a:xfrm>
            <a:custGeom>
              <a:rect b="b" l="l" r="r" t="t"/>
              <a:pathLst>
                <a:path extrusionOk="0" h="301100" w="706721">
                  <a:moveTo>
                    <a:pt x="704554" y="31642"/>
                  </a:moveTo>
                  <a:cubicBezTo>
                    <a:pt x="387117" y="215441"/>
                    <a:pt x="101370" y="53372"/>
                    <a:pt x="21513" y="-590"/>
                  </a:cubicBezTo>
                  <a:cubicBezTo>
                    <a:pt x="6483" y="98824"/>
                    <a:pt x="-218" y="165643"/>
                    <a:pt x="-218" y="165643"/>
                  </a:cubicBezTo>
                  <a:cubicBezTo>
                    <a:pt x="365568" y="447769"/>
                    <a:pt x="706003" y="199687"/>
                    <a:pt x="706003" y="199687"/>
                  </a:cubicBezTo>
                  <a:cubicBezTo>
                    <a:pt x="706003" y="199687"/>
                    <a:pt x="707814" y="132143"/>
                    <a:pt x="704554" y="31642"/>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5" name="Google Shape;2915;p35"/>
            <p:cNvSpPr/>
            <p:nvPr/>
          </p:nvSpPr>
          <p:spPr>
            <a:xfrm>
              <a:off x="5880679" y="4307480"/>
              <a:ext cx="476064" cy="268702"/>
            </a:xfrm>
            <a:custGeom>
              <a:rect b="b" l="l" r="r" t="t"/>
              <a:pathLst>
                <a:path extrusionOk="0" h="268702" w="476064">
                  <a:moveTo>
                    <a:pt x="232473" y="267328"/>
                  </a:moveTo>
                  <a:cubicBezTo>
                    <a:pt x="318668" y="272796"/>
                    <a:pt x="404247" y="249563"/>
                    <a:pt x="475847" y="201232"/>
                  </a:cubicBezTo>
                  <a:cubicBezTo>
                    <a:pt x="424601" y="91497"/>
                    <a:pt x="354160" y="12364"/>
                    <a:pt x="256557" y="775"/>
                  </a:cubicBezTo>
                  <a:cubicBezTo>
                    <a:pt x="151529" y="-11901"/>
                    <a:pt x="67145" y="64878"/>
                    <a:pt x="-218" y="180770"/>
                  </a:cubicBezTo>
                  <a:cubicBezTo>
                    <a:pt x="65914" y="234063"/>
                    <a:pt x="147582" y="264449"/>
                    <a:pt x="232473" y="267328"/>
                  </a:cubicBezTo>
                  <a:close/>
                </a:path>
              </a:pathLst>
            </a:custGeom>
            <a:solidFill>
              <a:srgbClr val="C416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6" name="Google Shape;2916;p35"/>
            <p:cNvSpPr/>
            <p:nvPr/>
          </p:nvSpPr>
          <p:spPr>
            <a:xfrm>
              <a:off x="5880679" y="4435783"/>
              <a:ext cx="476064" cy="140282"/>
            </a:xfrm>
            <a:custGeom>
              <a:rect b="b" l="l" r="r" t="t"/>
              <a:pathLst>
                <a:path extrusionOk="0" h="140282" w="476064">
                  <a:moveTo>
                    <a:pt x="435104" y="-590"/>
                  </a:moveTo>
                  <a:cubicBezTo>
                    <a:pt x="366926" y="40172"/>
                    <a:pt x="288047" y="59403"/>
                    <a:pt x="208751" y="54641"/>
                  </a:cubicBezTo>
                  <a:cubicBezTo>
                    <a:pt x="146224" y="51996"/>
                    <a:pt x="85127" y="35029"/>
                    <a:pt x="30204" y="5023"/>
                  </a:cubicBezTo>
                  <a:cubicBezTo>
                    <a:pt x="19702" y="20053"/>
                    <a:pt x="9561" y="35807"/>
                    <a:pt x="-218" y="52648"/>
                  </a:cubicBezTo>
                  <a:cubicBezTo>
                    <a:pt x="137731" y="160682"/>
                    <a:pt x="329135" y="168903"/>
                    <a:pt x="475847" y="73110"/>
                  </a:cubicBezTo>
                  <a:cubicBezTo>
                    <a:pt x="464022" y="47615"/>
                    <a:pt x="450405" y="22987"/>
                    <a:pt x="435104" y="-590"/>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7" name="Google Shape;2917;p35"/>
            <p:cNvSpPr/>
            <p:nvPr/>
          </p:nvSpPr>
          <p:spPr>
            <a:xfrm>
              <a:off x="5652516" y="5151239"/>
              <a:ext cx="838113" cy="303813"/>
            </a:xfrm>
            <a:custGeom>
              <a:rect b="b" l="l" r="r" t="t"/>
              <a:pathLst>
                <a:path extrusionOk="0" h="303813" w="838113">
                  <a:moveTo>
                    <a:pt x="833846" y="37799"/>
                  </a:moveTo>
                  <a:cubicBezTo>
                    <a:pt x="459369" y="218881"/>
                    <a:pt x="119478" y="54097"/>
                    <a:pt x="24228" y="-590"/>
                  </a:cubicBezTo>
                  <a:cubicBezTo>
                    <a:pt x="7207" y="98644"/>
                    <a:pt x="-218" y="165462"/>
                    <a:pt x="-218" y="165462"/>
                  </a:cubicBezTo>
                  <a:cubicBezTo>
                    <a:pt x="250002" y="333379"/>
                    <a:pt x="572635" y="348934"/>
                    <a:pt x="837830" y="205844"/>
                  </a:cubicBezTo>
                  <a:cubicBezTo>
                    <a:pt x="837830" y="205844"/>
                    <a:pt x="838736" y="138299"/>
                    <a:pt x="833846" y="37799"/>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8" name="Google Shape;2918;p35"/>
            <p:cNvSpPr/>
            <p:nvPr/>
          </p:nvSpPr>
          <p:spPr>
            <a:xfrm rot="-4847797">
              <a:off x="5941817" y="4749730"/>
              <a:ext cx="408748" cy="408748"/>
            </a:xfrm>
            <a:custGeom>
              <a:rect b="b" l="l" r="r" t="t"/>
              <a:pathLst>
                <a:path extrusionOk="0" h="408594" w="408594">
                  <a:moveTo>
                    <a:pt x="408379" y="203709"/>
                  </a:moveTo>
                  <a:cubicBezTo>
                    <a:pt x="408379" y="316539"/>
                    <a:pt x="316912" y="408006"/>
                    <a:pt x="204082" y="408006"/>
                  </a:cubicBezTo>
                  <a:cubicBezTo>
                    <a:pt x="91251" y="408006"/>
                    <a:pt x="-215" y="316539"/>
                    <a:pt x="-215" y="203709"/>
                  </a:cubicBezTo>
                  <a:cubicBezTo>
                    <a:pt x="-215" y="90879"/>
                    <a:pt x="91251" y="-589"/>
                    <a:pt x="204082" y="-589"/>
                  </a:cubicBezTo>
                  <a:cubicBezTo>
                    <a:pt x="316912" y="-589"/>
                    <a:pt x="408379" y="90879"/>
                    <a:pt x="408379" y="203709"/>
                  </a:cubicBezTo>
                  <a:close/>
                </a:path>
              </a:pathLst>
            </a:custGeom>
            <a:solidFill>
              <a:srgbClr val="B30058">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9" name="Google Shape;2919;p35"/>
            <p:cNvSpPr/>
            <p:nvPr/>
          </p:nvSpPr>
          <p:spPr>
            <a:xfrm rot="-4864771">
              <a:off x="5896470" y="4705793"/>
              <a:ext cx="407267" cy="407267"/>
            </a:xfrm>
            <a:custGeom>
              <a:rect b="b" l="l" r="r" t="t"/>
              <a:pathLst>
                <a:path extrusionOk="0" h="407434" w="407434">
                  <a:moveTo>
                    <a:pt x="407217" y="203127"/>
                  </a:moveTo>
                  <a:cubicBezTo>
                    <a:pt x="407217" y="315637"/>
                    <a:pt x="316010" y="406844"/>
                    <a:pt x="203500" y="406844"/>
                  </a:cubicBezTo>
                  <a:cubicBezTo>
                    <a:pt x="90990" y="406844"/>
                    <a:pt x="-218" y="315637"/>
                    <a:pt x="-218" y="203127"/>
                  </a:cubicBezTo>
                  <a:cubicBezTo>
                    <a:pt x="-218" y="90617"/>
                    <a:pt x="90990" y="-590"/>
                    <a:pt x="203500" y="-590"/>
                  </a:cubicBezTo>
                  <a:cubicBezTo>
                    <a:pt x="316010" y="-590"/>
                    <a:pt x="407217" y="90617"/>
                    <a:pt x="407217" y="203127"/>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35"/>
            <p:cNvSpPr/>
            <p:nvPr/>
          </p:nvSpPr>
          <p:spPr>
            <a:xfrm>
              <a:off x="5931749" y="4742342"/>
              <a:ext cx="335725" cy="335733"/>
            </a:xfrm>
            <a:custGeom>
              <a:rect b="b" l="l" r="r" t="t"/>
              <a:pathLst>
                <a:path extrusionOk="0" h="335733" w="335725">
                  <a:moveTo>
                    <a:pt x="335323" y="175254"/>
                  </a:moveTo>
                  <a:cubicBezTo>
                    <a:pt x="330922" y="267859"/>
                    <a:pt x="252260" y="339351"/>
                    <a:pt x="159673" y="334951"/>
                  </a:cubicBezTo>
                  <a:cubicBezTo>
                    <a:pt x="67068" y="330532"/>
                    <a:pt x="-4442" y="251888"/>
                    <a:pt x="-23" y="159282"/>
                  </a:cubicBezTo>
                  <a:cubicBezTo>
                    <a:pt x="4377" y="66678"/>
                    <a:pt x="83039" y="-4814"/>
                    <a:pt x="175626" y="-396"/>
                  </a:cubicBezTo>
                  <a:cubicBezTo>
                    <a:pt x="175680" y="-396"/>
                    <a:pt x="175735" y="-396"/>
                    <a:pt x="175789" y="-396"/>
                  </a:cubicBezTo>
                  <a:cubicBezTo>
                    <a:pt x="268286" y="4185"/>
                    <a:pt x="339632" y="82739"/>
                    <a:pt x="335323" y="175254"/>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1" name="Google Shape;2921;p35"/>
            <p:cNvSpPr/>
            <p:nvPr/>
          </p:nvSpPr>
          <p:spPr>
            <a:xfrm rot="-1397564">
              <a:off x="5949509" y="4758494"/>
              <a:ext cx="302078" cy="302079"/>
            </a:xfrm>
            <a:custGeom>
              <a:rect b="b" l="l" r="r" t="t"/>
              <a:pathLst>
                <a:path extrusionOk="0" h="302407" w="302406">
                  <a:moveTo>
                    <a:pt x="302190" y="150613"/>
                  </a:moveTo>
                  <a:cubicBezTo>
                    <a:pt x="302190" y="234120"/>
                    <a:pt x="234493" y="301816"/>
                    <a:pt x="150986" y="301816"/>
                  </a:cubicBezTo>
                  <a:cubicBezTo>
                    <a:pt x="67479" y="301816"/>
                    <a:pt x="-218" y="234120"/>
                    <a:pt x="-218" y="150613"/>
                  </a:cubicBezTo>
                  <a:cubicBezTo>
                    <a:pt x="-218" y="67106"/>
                    <a:pt x="67478" y="-590"/>
                    <a:pt x="150986" y="-590"/>
                  </a:cubicBezTo>
                  <a:cubicBezTo>
                    <a:pt x="234493" y="-590"/>
                    <a:pt x="302190" y="67106"/>
                    <a:pt x="302190" y="150613"/>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35"/>
            <p:cNvSpPr/>
            <p:nvPr/>
          </p:nvSpPr>
          <p:spPr>
            <a:xfrm>
              <a:off x="5968141" y="4790908"/>
              <a:ext cx="248806" cy="143578"/>
            </a:xfrm>
            <a:custGeom>
              <a:rect b="b" l="l" r="r" t="t"/>
              <a:pathLst>
                <a:path extrusionOk="0" h="143578" w="248806">
                  <a:moveTo>
                    <a:pt x="-218" y="98439"/>
                  </a:moveTo>
                  <a:cubicBezTo>
                    <a:pt x="26184" y="125276"/>
                    <a:pt x="61767" y="141120"/>
                    <a:pt x="99378" y="142805"/>
                  </a:cubicBezTo>
                  <a:cubicBezTo>
                    <a:pt x="165400" y="146046"/>
                    <a:pt x="225845" y="105990"/>
                    <a:pt x="248589" y="43934"/>
                  </a:cubicBezTo>
                  <a:cubicBezTo>
                    <a:pt x="189774" y="-15208"/>
                    <a:pt x="94144" y="-15461"/>
                    <a:pt x="35021" y="43354"/>
                  </a:cubicBezTo>
                  <a:cubicBezTo>
                    <a:pt x="19412" y="58873"/>
                    <a:pt x="7388" y="77615"/>
                    <a:pt x="-218" y="98258"/>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3" name="Google Shape;2923;p35"/>
            <p:cNvSpPr/>
            <p:nvPr/>
          </p:nvSpPr>
          <p:spPr>
            <a:xfrm>
              <a:off x="5949912" y="4848651"/>
              <a:ext cx="302412" cy="211534"/>
            </a:xfrm>
            <a:custGeom>
              <a:rect b="b" l="l" r="r" t="t"/>
              <a:pathLst>
                <a:path extrusionOk="0" h="211534" w="302412">
                  <a:moveTo>
                    <a:pt x="288368" y="134"/>
                  </a:moveTo>
                  <a:cubicBezTo>
                    <a:pt x="280834" y="83105"/>
                    <a:pt x="207478" y="144257"/>
                    <a:pt x="124506" y="136723"/>
                  </a:cubicBezTo>
                  <a:cubicBezTo>
                    <a:pt x="69693" y="131744"/>
                    <a:pt x="21923" y="97302"/>
                    <a:pt x="-96" y="46853"/>
                  </a:cubicBezTo>
                  <a:cubicBezTo>
                    <a:pt x="-96" y="49207"/>
                    <a:pt x="-96" y="51380"/>
                    <a:pt x="-96" y="53734"/>
                  </a:cubicBezTo>
                  <a:cubicBezTo>
                    <a:pt x="-3410" y="137177"/>
                    <a:pt x="61544" y="207508"/>
                    <a:pt x="144987" y="210823"/>
                  </a:cubicBezTo>
                  <a:cubicBezTo>
                    <a:pt x="228430" y="214136"/>
                    <a:pt x="298762" y="149183"/>
                    <a:pt x="302075" y="65740"/>
                  </a:cubicBezTo>
                  <a:cubicBezTo>
                    <a:pt x="302981" y="42977"/>
                    <a:pt x="298725" y="20307"/>
                    <a:pt x="289635"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4" name="Google Shape;2924;p35"/>
            <p:cNvSpPr/>
            <p:nvPr/>
          </p:nvSpPr>
          <p:spPr>
            <a:xfrm>
              <a:off x="5652504" y="4470945"/>
              <a:ext cx="838131" cy="983776"/>
            </a:xfrm>
            <a:custGeom>
              <a:rect b="b" l="l" r="r" t="t"/>
              <a:pathLst>
                <a:path extrusionOk="0" h="983776" w="838131">
                  <a:moveTo>
                    <a:pt x="-218" y="845425"/>
                  </a:moveTo>
                  <a:cubicBezTo>
                    <a:pt x="250002" y="1013342"/>
                    <a:pt x="572636" y="1028897"/>
                    <a:pt x="837830" y="885806"/>
                  </a:cubicBezTo>
                  <a:cubicBezTo>
                    <a:pt x="837830" y="885806"/>
                    <a:pt x="845255" y="386382"/>
                    <a:pt x="720670" y="76370"/>
                  </a:cubicBezTo>
                  <a:cubicBezTo>
                    <a:pt x="809220" y="644786"/>
                    <a:pt x="497396" y="892326"/>
                    <a:pt x="223238" y="752530"/>
                  </a:cubicBezTo>
                  <a:cubicBezTo>
                    <a:pt x="-9453" y="633740"/>
                    <a:pt x="158773" y="186467"/>
                    <a:pt x="238630" y="-590"/>
                  </a:cubicBezTo>
                  <a:cubicBezTo>
                    <a:pt x="62075" y="284070"/>
                    <a:pt x="-218" y="845425"/>
                    <a:pt x="-218" y="845425"/>
                  </a:cubicBezTo>
                  <a:close/>
                </a:path>
              </a:pathLst>
            </a:custGeom>
            <a:solidFill>
              <a:srgbClr val="ECAE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5" name="Google Shape;2925;p35"/>
            <p:cNvSpPr/>
            <p:nvPr/>
          </p:nvSpPr>
          <p:spPr>
            <a:xfrm>
              <a:off x="5714808" y="4338358"/>
              <a:ext cx="320591" cy="1076535"/>
            </a:xfrm>
            <a:custGeom>
              <a:rect b="b" l="l" r="r" t="t"/>
              <a:pathLst>
                <a:path extrusionOk="0" h="1076535" w="320591">
                  <a:moveTo>
                    <a:pt x="320116" y="1043"/>
                  </a:moveTo>
                  <a:cubicBezTo>
                    <a:pt x="326998" y="-17066"/>
                    <a:pt x="194446" y="115124"/>
                    <a:pt x="107164" y="413548"/>
                  </a:cubicBezTo>
                  <a:cubicBezTo>
                    <a:pt x="53835" y="598795"/>
                    <a:pt x="17872" y="788605"/>
                    <a:pt x="-218" y="980516"/>
                  </a:cubicBezTo>
                  <a:cubicBezTo>
                    <a:pt x="-218" y="980516"/>
                    <a:pt x="83080" y="1068159"/>
                    <a:pt x="242976" y="1075946"/>
                  </a:cubicBezTo>
                  <a:cubicBezTo>
                    <a:pt x="242976" y="1075222"/>
                    <a:pt x="60264" y="709254"/>
                    <a:pt x="320116" y="1043"/>
                  </a:cubicBezTo>
                  <a:close/>
                </a:path>
              </a:pathLst>
            </a:custGeom>
            <a:solidFill>
              <a:srgbClr val="E43C4C">
                <a:alpha val="1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6" name="Google Shape;2926;p35"/>
            <p:cNvSpPr/>
            <p:nvPr/>
          </p:nvSpPr>
          <p:spPr>
            <a:xfrm>
              <a:off x="6033512" y="4785453"/>
              <a:ext cx="189592" cy="276331"/>
            </a:xfrm>
            <a:custGeom>
              <a:rect b="b" l="l" r="r" t="t"/>
              <a:pathLst>
                <a:path extrusionOk="0" h="276331" w="189592">
                  <a:moveTo>
                    <a:pt x="151711" y="-590"/>
                  </a:moveTo>
                  <a:lnTo>
                    <a:pt x="-218" y="260168"/>
                  </a:lnTo>
                  <a:cubicBezTo>
                    <a:pt x="18344" y="269421"/>
                    <a:pt x="38643" y="274728"/>
                    <a:pt x="59359" y="275741"/>
                  </a:cubicBezTo>
                  <a:lnTo>
                    <a:pt x="62618" y="275741"/>
                  </a:lnTo>
                  <a:lnTo>
                    <a:pt x="189375" y="37075"/>
                  </a:lnTo>
                  <a:cubicBezTo>
                    <a:pt x="179090" y="22425"/>
                    <a:pt x="166360" y="9677"/>
                    <a:pt x="151711"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7" name="Google Shape;2927;p35"/>
            <p:cNvSpPr/>
            <p:nvPr/>
          </p:nvSpPr>
          <p:spPr>
            <a:xfrm>
              <a:off x="5959450" y="4758993"/>
              <a:ext cx="174925" cy="261505"/>
            </a:xfrm>
            <a:custGeom>
              <a:rect b="b" l="l" r="r" t="t"/>
              <a:pathLst>
                <a:path extrusionOk="0" h="261505" w="174925">
                  <a:moveTo>
                    <a:pt x="147907" y="-386"/>
                  </a:moveTo>
                  <a:cubicBezTo>
                    <a:pt x="137803" y="-930"/>
                    <a:pt x="127663" y="-386"/>
                    <a:pt x="117667" y="1243"/>
                  </a:cubicBezTo>
                  <a:lnTo>
                    <a:pt x="-218" y="204055"/>
                  </a:lnTo>
                  <a:cubicBezTo>
                    <a:pt x="7913" y="225640"/>
                    <a:pt x="20842" y="245088"/>
                    <a:pt x="37629" y="260915"/>
                  </a:cubicBezTo>
                  <a:lnTo>
                    <a:pt x="174708" y="3416"/>
                  </a:lnTo>
                  <a:cubicBezTo>
                    <a:pt x="165907" y="1388"/>
                    <a:pt x="156926" y="102"/>
                    <a:pt x="147907" y="-386"/>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28" name="Google Shape;2928;p35"/>
          <p:cNvSpPr/>
          <p:nvPr/>
        </p:nvSpPr>
        <p:spPr>
          <a:xfrm>
            <a:off x="5134307" y="-35341"/>
            <a:ext cx="7098653" cy="3072703"/>
          </a:xfrm>
          <a:custGeom>
            <a:rect b="b" l="l" r="r" t="t"/>
            <a:pathLst>
              <a:path extrusionOk="0" h="3952029" w="11733310">
                <a:moveTo>
                  <a:pt x="639736" y="83028"/>
                </a:moveTo>
                <a:cubicBezTo>
                  <a:pt x="-1021847" y="269295"/>
                  <a:pt x="993219" y="1096911"/>
                  <a:pt x="1731936" y="1200628"/>
                </a:cubicBezTo>
                <a:cubicBezTo>
                  <a:pt x="2470653" y="1304345"/>
                  <a:pt x="4149169" y="591028"/>
                  <a:pt x="5072036" y="705328"/>
                </a:cubicBezTo>
                <a:cubicBezTo>
                  <a:pt x="5994903" y="819628"/>
                  <a:pt x="6492319" y="1786945"/>
                  <a:pt x="7269136" y="1886428"/>
                </a:cubicBezTo>
                <a:cubicBezTo>
                  <a:pt x="8045953" y="1985911"/>
                  <a:pt x="9116986" y="1130778"/>
                  <a:pt x="9732936" y="1302228"/>
                </a:cubicBezTo>
                <a:cubicBezTo>
                  <a:pt x="10348886" y="1473678"/>
                  <a:pt x="10701462" y="2493791"/>
                  <a:pt x="10964836" y="2915128"/>
                </a:cubicBezTo>
                <a:cubicBezTo>
                  <a:pt x="11228210" y="3336465"/>
                  <a:pt x="11187389" y="3740861"/>
                  <a:pt x="11313179" y="3830249"/>
                </a:cubicBezTo>
                <a:cubicBezTo>
                  <a:pt x="11438969" y="3919637"/>
                  <a:pt x="11681479" y="4188058"/>
                  <a:pt x="11719579" y="3451458"/>
                </a:cubicBezTo>
                <a:cubicBezTo>
                  <a:pt x="11757679" y="2714858"/>
                  <a:pt x="11704761" y="84116"/>
                  <a:pt x="11701436" y="83028"/>
                </a:cubicBezTo>
                <a:cubicBezTo>
                  <a:pt x="11698111" y="81940"/>
                  <a:pt x="2301319" y="-103239"/>
                  <a:pt x="639736" y="83028"/>
                </a:cubicBezTo>
                <a:close/>
              </a:path>
            </a:pathLst>
          </a:custGeom>
          <a:gradFill>
            <a:gsLst>
              <a:gs pos="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9" name="Google Shape;2929;p35"/>
          <p:cNvSpPr/>
          <p:nvPr/>
        </p:nvSpPr>
        <p:spPr>
          <a:xfrm flipH="1">
            <a:off x="9298423" y="1799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0" name="Google Shape;2930;p35"/>
          <p:cNvSpPr/>
          <p:nvPr/>
        </p:nvSpPr>
        <p:spPr>
          <a:xfrm flipH="1">
            <a:off x="10731766" y="16773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35"/>
          <p:cNvSpPr/>
          <p:nvPr/>
        </p:nvSpPr>
        <p:spPr>
          <a:xfrm flipH="1">
            <a:off x="10556889" y="34901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2" name="Google Shape;2932;p35"/>
          <p:cNvSpPr/>
          <p:nvPr/>
        </p:nvSpPr>
        <p:spPr>
          <a:xfrm>
            <a:off x="8288008" y="19058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3" name="Google Shape;2933;p35"/>
          <p:cNvSpPr/>
          <p:nvPr/>
        </p:nvSpPr>
        <p:spPr>
          <a:xfrm flipH="1">
            <a:off x="9192081" y="60028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4" name="Google Shape;2934;p35"/>
          <p:cNvSpPr/>
          <p:nvPr/>
        </p:nvSpPr>
        <p:spPr>
          <a:xfrm>
            <a:off x="9601162" y="56419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5" name="Google Shape;2935;p35"/>
          <p:cNvSpPr/>
          <p:nvPr/>
        </p:nvSpPr>
        <p:spPr>
          <a:xfrm>
            <a:off x="8994915" y="328131"/>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6" name="Google Shape;2936;p35"/>
          <p:cNvSpPr/>
          <p:nvPr/>
        </p:nvSpPr>
        <p:spPr>
          <a:xfrm flipH="1">
            <a:off x="9789611" y="73889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35"/>
          <p:cNvSpPr/>
          <p:nvPr/>
        </p:nvSpPr>
        <p:spPr>
          <a:xfrm rot="10800000">
            <a:off x="11658609" y="3723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8" name="Google Shape;2938;p35"/>
          <p:cNvSpPr/>
          <p:nvPr/>
        </p:nvSpPr>
        <p:spPr>
          <a:xfrm>
            <a:off x="11280028" y="6865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9" name="Google Shape;2939;p35"/>
          <p:cNvSpPr/>
          <p:nvPr/>
        </p:nvSpPr>
        <p:spPr>
          <a:xfrm rot="10800000">
            <a:off x="11811009" y="5247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0" name="Google Shape;2940;p35"/>
          <p:cNvSpPr/>
          <p:nvPr/>
        </p:nvSpPr>
        <p:spPr>
          <a:xfrm rot="10800000">
            <a:off x="10964125" y="628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1" name="Google Shape;2941;p35"/>
          <p:cNvSpPr/>
          <p:nvPr/>
        </p:nvSpPr>
        <p:spPr>
          <a:xfrm rot="10800000">
            <a:off x="11777120" y="90803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2" name="Google Shape;2942;p35"/>
          <p:cNvSpPr/>
          <p:nvPr/>
        </p:nvSpPr>
        <p:spPr>
          <a:xfrm rot="10800000">
            <a:off x="10228778" y="8031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35"/>
          <p:cNvSpPr/>
          <p:nvPr/>
        </p:nvSpPr>
        <p:spPr>
          <a:xfrm>
            <a:off x="10105527" y="178372"/>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4" name="Google Shape;2944;p35"/>
          <p:cNvSpPr/>
          <p:nvPr/>
        </p:nvSpPr>
        <p:spPr>
          <a:xfrm>
            <a:off x="10567249" y="955216"/>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5" name="Google Shape;2945;p35"/>
          <p:cNvSpPr/>
          <p:nvPr/>
        </p:nvSpPr>
        <p:spPr>
          <a:xfrm rot="27723">
            <a:off x="1101455" y="11370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6" name="Google Shape;2946;p35"/>
          <p:cNvSpPr/>
          <p:nvPr/>
        </p:nvSpPr>
        <p:spPr>
          <a:xfrm flipH="1">
            <a:off x="7507563" y="6157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35"/>
          <p:cNvSpPr/>
          <p:nvPr/>
        </p:nvSpPr>
        <p:spPr>
          <a:xfrm flipH="1">
            <a:off x="5320964" y="23986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8" name="Google Shape;2948;p35"/>
          <p:cNvSpPr/>
          <p:nvPr/>
        </p:nvSpPr>
        <p:spPr>
          <a:xfrm rot="27723">
            <a:off x="11857127" y="92987"/>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9" name="Google Shape;2949;p35"/>
          <p:cNvSpPr/>
          <p:nvPr/>
        </p:nvSpPr>
        <p:spPr>
          <a:xfrm rot="27723">
            <a:off x="7123844" y="24666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0" name="Google Shape;2950;p35"/>
          <p:cNvSpPr/>
          <p:nvPr/>
        </p:nvSpPr>
        <p:spPr>
          <a:xfrm>
            <a:off x="6255556" y="17837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1" name="Google Shape;2951;p35"/>
          <p:cNvSpPr/>
          <p:nvPr/>
        </p:nvSpPr>
        <p:spPr>
          <a:xfrm rot="10800000">
            <a:off x="1758967" y="3842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2" name="Google Shape;2952;p35"/>
          <p:cNvSpPr/>
          <p:nvPr/>
        </p:nvSpPr>
        <p:spPr>
          <a:xfrm>
            <a:off x="1222720" y="42887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35"/>
          <p:cNvSpPr/>
          <p:nvPr/>
        </p:nvSpPr>
        <p:spPr>
          <a:xfrm>
            <a:off x="11613202" y="1390580"/>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4" name="Google Shape;2954;p35"/>
          <p:cNvSpPr/>
          <p:nvPr/>
        </p:nvSpPr>
        <p:spPr>
          <a:xfrm flipH="1">
            <a:off x="452265" y="5176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5" name="Google Shape;2955;p35"/>
          <p:cNvSpPr/>
          <p:nvPr/>
        </p:nvSpPr>
        <p:spPr>
          <a:xfrm>
            <a:off x="-93529" y="4684666"/>
            <a:ext cx="3837577" cy="2153946"/>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6" name="Google Shape;2956;p35"/>
          <p:cNvSpPr txBox="1"/>
          <p:nvPr/>
        </p:nvSpPr>
        <p:spPr>
          <a:xfrm>
            <a:off x="1872729" y="1533025"/>
            <a:ext cx="79281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Steps for GB Model Optimization</a:t>
            </a:r>
            <a:endParaRPr b="1" sz="3200">
              <a:solidFill>
                <a:srgbClr val="F2F2F2"/>
              </a:solidFill>
              <a:latin typeface="Josefin Sans SemiBold"/>
              <a:ea typeface="Josefin Sans SemiBold"/>
              <a:cs typeface="Josefin Sans SemiBold"/>
              <a:sym typeface="Josefin Sans SemiBold"/>
            </a:endParaRPr>
          </a:p>
        </p:txBody>
      </p:sp>
      <p:sp>
        <p:nvSpPr>
          <p:cNvPr id="2957" name="Google Shape;2957;p35"/>
          <p:cNvSpPr txBox="1"/>
          <p:nvPr/>
        </p:nvSpPr>
        <p:spPr>
          <a:xfrm>
            <a:off x="2736743" y="4198489"/>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FFC000"/>
                </a:solidFill>
                <a:latin typeface="Josefin Sans Light"/>
                <a:ea typeface="Josefin Sans Light"/>
                <a:cs typeface="Josefin Sans Light"/>
                <a:sym typeface="Josefin Sans Light"/>
              </a:rPr>
              <a:t>Tuning</a:t>
            </a:r>
            <a:endParaRPr/>
          </a:p>
        </p:txBody>
      </p:sp>
      <p:sp>
        <p:nvSpPr>
          <p:cNvPr id="2958" name="Google Shape;2958;p35"/>
          <p:cNvSpPr txBox="1"/>
          <p:nvPr/>
        </p:nvSpPr>
        <p:spPr>
          <a:xfrm>
            <a:off x="2502675" y="4555606"/>
            <a:ext cx="23604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D8D8D8"/>
                </a:solidFill>
                <a:latin typeface="Roboto"/>
                <a:ea typeface="Roboto"/>
                <a:cs typeface="Roboto"/>
                <a:sym typeface="Roboto"/>
              </a:rPr>
              <a:t>Establish </a:t>
            </a:r>
            <a:r>
              <a:rPr lang="en-IN" sz="1100">
                <a:solidFill>
                  <a:srgbClr val="D8D8D8"/>
                </a:solidFill>
                <a:latin typeface="Roboto"/>
                <a:ea typeface="Roboto"/>
                <a:cs typeface="Roboto"/>
                <a:sym typeface="Roboto"/>
              </a:rPr>
              <a:t>optimum </a:t>
            </a:r>
            <a:r>
              <a:rPr lang="en-IN" sz="1100">
                <a:solidFill>
                  <a:srgbClr val="D8D8D8"/>
                </a:solidFill>
                <a:latin typeface="Roboto"/>
                <a:ea typeface="Roboto"/>
                <a:cs typeface="Roboto"/>
                <a:sym typeface="Roboto"/>
              </a:rPr>
              <a:t>hyperparameters and train on them</a:t>
            </a:r>
            <a:endParaRPr sz="1100">
              <a:solidFill>
                <a:schemeClr val="lt1"/>
              </a:solidFill>
              <a:latin typeface="Roboto"/>
              <a:ea typeface="Roboto"/>
              <a:cs typeface="Roboto"/>
              <a:sym typeface="Roboto"/>
            </a:endParaRPr>
          </a:p>
        </p:txBody>
      </p:sp>
      <p:sp>
        <p:nvSpPr>
          <p:cNvPr id="2959" name="Google Shape;2959;p35"/>
          <p:cNvSpPr txBox="1"/>
          <p:nvPr/>
        </p:nvSpPr>
        <p:spPr>
          <a:xfrm>
            <a:off x="5493018" y="4218977"/>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FFC000"/>
                </a:solidFill>
                <a:latin typeface="Josefin Sans Light"/>
                <a:ea typeface="Josefin Sans Light"/>
                <a:cs typeface="Josefin Sans Light"/>
                <a:sym typeface="Josefin Sans Light"/>
              </a:rPr>
              <a:t>Visuals</a:t>
            </a:r>
            <a:endParaRPr/>
          </a:p>
        </p:txBody>
      </p:sp>
      <p:sp>
        <p:nvSpPr>
          <p:cNvPr id="2960" name="Google Shape;2960;p35"/>
          <p:cNvSpPr txBox="1"/>
          <p:nvPr/>
        </p:nvSpPr>
        <p:spPr>
          <a:xfrm>
            <a:off x="5258950" y="4576094"/>
            <a:ext cx="23604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D8D8D8"/>
                </a:solidFill>
                <a:latin typeface="Roboto"/>
                <a:ea typeface="Roboto"/>
                <a:cs typeface="Roboto"/>
                <a:sym typeface="Roboto"/>
              </a:rPr>
              <a:t>Observe feature importance and confusion matrix visual aids</a:t>
            </a:r>
            <a:endParaRPr sz="1100">
              <a:solidFill>
                <a:schemeClr val="lt1"/>
              </a:solidFill>
              <a:latin typeface="Roboto"/>
              <a:ea typeface="Roboto"/>
              <a:cs typeface="Roboto"/>
              <a:sym typeface="Roboto"/>
            </a:endParaRPr>
          </a:p>
        </p:txBody>
      </p:sp>
      <p:sp>
        <p:nvSpPr>
          <p:cNvPr id="2961" name="Google Shape;2961;p35"/>
          <p:cNvSpPr txBox="1"/>
          <p:nvPr/>
        </p:nvSpPr>
        <p:spPr>
          <a:xfrm>
            <a:off x="8249293" y="4239465"/>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FFC000"/>
                </a:solidFill>
                <a:latin typeface="Josefin Sans Light"/>
                <a:ea typeface="Josefin Sans Light"/>
                <a:cs typeface="Josefin Sans Light"/>
                <a:sym typeface="Josefin Sans Light"/>
              </a:rPr>
              <a:t>PCA</a:t>
            </a:r>
            <a:endParaRPr/>
          </a:p>
        </p:txBody>
      </p:sp>
      <p:sp>
        <p:nvSpPr>
          <p:cNvPr id="2962" name="Google Shape;2962;p35"/>
          <p:cNvSpPr txBox="1"/>
          <p:nvPr/>
        </p:nvSpPr>
        <p:spPr>
          <a:xfrm>
            <a:off x="8015225" y="4596582"/>
            <a:ext cx="23604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chemeClr val="lt1"/>
                </a:solidFill>
                <a:latin typeface="Roboto"/>
                <a:ea typeface="Roboto"/>
                <a:cs typeface="Roboto"/>
                <a:sym typeface="Roboto"/>
              </a:rPr>
              <a:t>Improve </a:t>
            </a:r>
            <a:r>
              <a:rPr lang="en-IN" sz="1100">
                <a:solidFill>
                  <a:schemeClr val="lt1"/>
                </a:solidFill>
                <a:latin typeface="Roboto"/>
                <a:ea typeface="Roboto"/>
                <a:cs typeface="Roboto"/>
                <a:sym typeface="Roboto"/>
              </a:rPr>
              <a:t>efficiency</a:t>
            </a:r>
            <a:r>
              <a:rPr lang="en-IN" sz="1100">
                <a:solidFill>
                  <a:schemeClr val="lt1"/>
                </a:solidFill>
                <a:latin typeface="Roboto"/>
                <a:ea typeface="Roboto"/>
                <a:cs typeface="Roboto"/>
                <a:sym typeface="Roboto"/>
              </a:rPr>
              <a:t> and </a:t>
            </a:r>
            <a:r>
              <a:rPr lang="en-IN" sz="1100">
                <a:solidFill>
                  <a:schemeClr val="lt1"/>
                </a:solidFill>
                <a:latin typeface="Roboto"/>
                <a:ea typeface="Roboto"/>
                <a:cs typeface="Roboto"/>
                <a:sym typeface="Roboto"/>
              </a:rPr>
              <a:t>performance</a:t>
            </a:r>
            <a:r>
              <a:rPr lang="en-IN" sz="1100">
                <a:solidFill>
                  <a:schemeClr val="lt1"/>
                </a:solidFill>
                <a:latin typeface="Roboto"/>
                <a:ea typeface="Roboto"/>
                <a:cs typeface="Roboto"/>
                <a:sym typeface="Roboto"/>
              </a:rPr>
              <a:t> with data compression</a:t>
            </a:r>
            <a:endParaRPr sz="1100">
              <a:solidFill>
                <a:schemeClr val="lt1"/>
              </a:solidFill>
              <a:latin typeface="Roboto"/>
              <a:ea typeface="Roboto"/>
              <a:cs typeface="Roboto"/>
              <a:sym typeface="Roboto"/>
            </a:endParaRPr>
          </a:p>
        </p:txBody>
      </p:sp>
      <p:pic>
        <p:nvPicPr>
          <p:cNvPr id="2963" name="Google Shape;2963;p35"/>
          <p:cNvPicPr preferRelativeResize="0"/>
          <p:nvPr>
            <p:ph idx="4" type="pic"/>
          </p:nvPr>
        </p:nvPicPr>
        <p:blipFill rotWithShape="1">
          <a:blip r:embed="rId3">
            <a:alphaModFix/>
          </a:blip>
          <a:srcRect b="0" l="0" r="0" t="0"/>
          <a:stretch/>
        </p:blipFill>
        <p:spPr>
          <a:xfrm>
            <a:off x="3099454" y="2989524"/>
            <a:ext cx="1167000" cy="1167000"/>
          </a:xfrm>
          <a:prstGeom prst="ellipse">
            <a:avLst/>
          </a:prstGeom>
          <a:noFill/>
          <a:ln>
            <a:noFill/>
          </a:ln>
        </p:spPr>
      </p:pic>
      <p:pic>
        <p:nvPicPr>
          <p:cNvPr id="2964" name="Google Shape;2964;p35"/>
          <p:cNvPicPr preferRelativeResize="0"/>
          <p:nvPr>
            <p:ph idx="4" type="pic"/>
          </p:nvPr>
        </p:nvPicPr>
        <p:blipFill rotWithShape="1">
          <a:blip r:embed="rId3">
            <a:alphaModFix/>
          </a:blip>
          <a:srcRect b="0" l="0" r="0" t="0"/>
          <a:stretch/>
        </p:blipFill>
        <p:spPr>
          <a:xfrm>
            <a:off x="5855729" y="2989524"/>
            <a:ext cx="1167000" cy="1167000"/>
          </a:xfrm>
          <a:prstGeom prst="ellipse">
            <a:avLst/>
          </a:prstGeom>
          <a:noFill/>
          <a:ln>
            <a:noFill/>
          </a:ln>
        </p:spPr>
      </p:pic>
      <p:pic>
        <p:nvPicPr>
          <p:cNvPr id="2965" name="Google Shape;2965;p35"/>
          <p:cNvPicPr preferRelativeResize="0"/>
          <p:nvPr>
            <p:ph idx="4" type="pic"/>
          </p:nvPr>
        </p:nvPicPr>
        <p:blipFill rotWithShape="1">
          <a:blip r:embed="rId3">
            <a:alphaModFix/>
          </a:blip>
          <a:srcRect b="0" l="0" r="0" t="0"/>
          <a:stretch/>
        </p:blipFill>
        <p:spPr>
          <a:xfrm>
            <a:off x="8612004" y="3037362"/>
            <a:ext cx="1167000" cy="11670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rgbClr val="4F2270"/>
            </a:gs>
          </a:gsLst>
          <a:path path="circle">
            <a:fillToRect b="100%" l="100%"/>
          </a:path>
          <a:tileRect r="-100%" t="-100%"/>
        </a:gradFill>
      </p:bgPr>
    </p:bg>
    <p:spTree>
      <p:nvGrpSpPr>
        <p:cNvPr id="2969" name="Shape 2969"/>
        <p:cNvGrpSpPr/>
        <p:nvPr/>
      </p:nvGrpSpPr>
      <p:grpSpPr>
        <a:xfrm>
          <a:off x="0" y="0"/>
          <a:ext cx="0" cy="0"/>
          <a:chOff x="0" y="0"/>
          <a:chExt cx="0" cy="0"/>
        </a:xfrm>
      </p:grpSpPr>
      <p:sp>
        <p:nvSpPr>
          <p:cNvPr id="2970" name="Google Shape;2970;p36"/>
          <p:cNvSpPr/>
          <p:nvPr/>
        </p:nvSpPr>
        <p:spPr>
          <a:xfrm>
            <a:off x="-290139" y="-129737"/>
            <a:ext cx="13083246" cy="7094351"/>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gradFill>
            <a:gsLst>
              <a:gs pos="0">
                <a:schemeClr val="dk1"/>
              </a:gs>
              <a:gs pos="71000">
                <a:srgbClr val="79003A"/>
              </a:gs>
              <a:gs pos="100000">
                <a:srgbClr val="F20074"/>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1" name="Google Shape;2971;p36"/>
          <p:cNvSpPr/>
          <p:nvPr/>
        </p:nvSpPr>
        <p:spPr>
          <a:xfrm>
            <a:off x="-936930" y="-377375"/>
            <a:ext cx="13214078" cy="7608691"/>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D2088F">
              <a:alpha val="16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2" name="Google Shape;2972;p36"/>
          <p:cNvSpPr/>
          <p:nvPr/>
        </p:nvSpPr>
        <p:spPr>
          <a:xfrm>
            <a:off x="745500" y="112150"/>
            <a:ext cx="7661100" cy="2161500"/>
          </a:xfrm>
          <a:prstGeom prst="ellipse">
            <a:avLst/>
          </a:prstGeom>
          <a:solidFill>
            <a:srgbClr val="300048"/>
          </a:solidFill>
          <a:ln>
            <a:noFill/>
          </a:ln>
          <a:effectLst>
            <a:outerShdw blurRad="600075" rotWithShape="0" algn="bl" dir="5400000" dist="19050">
              <a:srgbClr val="8900FA">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sp>
        <p:nvSpPr>
          <p:cNvPr id="2973" name="Google Shape;2973;p36"/>
          <p:cNvSpPr/>
          <p:nvPr/>
        </p:nvSpPr>
        <p:spPr>
          <a:xfrm>
            <a:off x="11718069" y="55367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74" name="Google Shape;2974;p36"/>
          <p:cNvPicPr preferRelativeResize="0"/>
          <p:nvPr/>
        </p:nvPicPr>
        <p:blipFill rotWithShape="1">
          <a:blip r:embed="rId3">
            <a:alphaModFix/>
          </a:blip>
          <a:srcRect b="0" l="0" r="0" t="0"/>
          <a:stretch/>
        </p:blipFill>
        <p:spPr>
          <a:xfrm rot="2473342">
            <a:off x="4559376" y="5962680"/>
            <a:ext cx="45719" cy="45719"/>
          </a:xfrm>
          <a:prstGeom prst="rect">
            <a:avLst/>
          </a:prstGeom>
          <a:noFill/>
          <a:ln>
            <a:noFill/>
          </a:ln>
        </p:spPr>
      </p:pic>
      <p:sp>
        <p:nvSpPr>
          <p:cNvPr id="2975" name="Google Shape;2975;p36"/>
          <p:cNvSpPr/>
          <p:nvPr/>
        </p:nvSpPr>
        <p:spPr>
          <a:xfrm rot="2428514">
            <a:off x="10597928" y="1013531"/>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6" name="Google Shape;2976;p36"/>
          <p:cNvSpPr/>
          <p:nvPr/>
        </p:nvSpPr>
        <p:spPr>
          <a:xfrm>
            <a:off x="11456740" y="26235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7" name="Google Shape;2977;p36"/>
          <p:cNvSpPr/>
          <p:nvPr/>
        </p:nvSpPr>
        <p:spPr>
          <a:xfrm>
            <a:off x="11635323" y="-2713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8" name="Google Shape;2978;p36"/>
          <p:cNvSpPr/>
          <p:nvPr/>
        </p:nvSpPr>
        <p:spPr>
          <a:xfrm>
            <a:off x="10499643" y="492320"/>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9" name="Google Shape;2979;p36"/>
          <p:cNvSpPr/>
          <p:nvPr/>
        </p:nvSpPr>
        <p:spPr>
          <a:xfrm rot="2428514">
            <a:off x="12160135" y="1442499"/>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0" name="Google Shape;2980;p36"/>
          <p:cNvSpPr/>
          <p:nvPr/>
        </p:nvSpPr>
        <p:spPr>
          <a:xfrm rot="10800000">
            <a:off x="9691539" y="89893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1" name="Google Shape;2981;p36"/>
          <p:cNvSpPr/>
          <p:nvPr/>
        </p:nvSpPr>
        <p:spPr>
          <a:xfrm>
            <a:off x="9875981" y="567553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2" name="Google Shape;2982;p36"/>
          <p:cNvSpPr/>
          <p:nvPr/>
        </p:nvSpPr>
        <p:spPr>
          <a:xfrm>
            <a:off x="10195622" y="1007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3" name="Google Shape;2983;p36"/>
          <p:cNvSpPr/>
          <p:nvPr/>
        </p:nvSpPr>
        <p:spPr>
          <a:xfrm>
            <a:off x="9784918" y="2852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4" name="Google Shape;2984;p36"/>
          <p:cNvSpPr/>
          <p:nvPr/>
        </p:nvSpPr>
        <p:spPr>
          <a:xfrm>
            <a:off x="10226959" y="642241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85" name="Google Shape;2985;p36"/>
          <p:cNvPicPr preferRelativeResize="0"/>
          <p:nvPr/>
        </p:nvPicPr>
        <p:blipFill rotWithShape="1">
          <a:blip r:embed="rId4">
            <a:alphaModFix/>
          </a:blip>
          <a:srcRect b="0" l="0" r="0" t="0"/>
          <a:stretch/>
        </p:blipFill>
        <p:spPr>
          <a:xfrm>
            <a:off x="11253242" y="582771"/>
            <a:ext cx="58056" cy="55823"/>
          </a:xfrm>
          <a:prstGeom prst="rect">
            <a:avLst/>
          </a:prstGeom>
          <a:noFill/>
          <a:ln>
            <a:noFill/>
          </a:ln>
        </p:spPr>
      </p:pic>
      <p:sp>
        <p:nvSpPr>
          <p:cNvPr id="2986" name="Google Shape;2986;p36"/>
          <p:cNvSpPr/>
          <p:nvPr/>
        </p:nvSpPr>
        <p:spPr>
          <a:xfrm>
            <a:off x="11554489" y="1419627"/>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7" name="Google Shape;2987;p36"/>
          <p:cNvSpPr/>
          <p:nvPr/>
        </p:nvSpPr>
        <p:spPr>
          <a:xfrm>
            <a:off x="11278291" y="132102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8" name="Google Shape;2988;p36"/>
          <p:cNvSpPr/>
          <p:nvPr/>
        </p:nvSpPr>
        <p:spPr>
          <a:xfrm rot="2428514">
            <a:off x="9092535" y="218962"/>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9" name="Google Shape;2989;p36"/>
          <p:cNvSpPr/>
          <p:nvPr/>
        </p:nvSpPr>
        <p:spPr>
          <a:xfrm>
            <a:off x="7500342" y="608560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0" name="Google Shape;2990;p36"/>
          <p:cNvSpPr/>
          <p:nvPr/>
        </p:nvSpPr>
        <p:spPr>
          <a:xfrm>
            <a:off x="9120369" y="71050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1" name="Google Shape;2991;p36"/>
          <p:cNvSpPr/>
          <p:nvPr/>
        </p:nvSpPr>
        <p:spPr>
          <a:xfrm rot="10800000">
            <a:off x="10271126" y="9155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2" name="Google Shape;2992;p36"/>
          <p:cNvSpPr/>
          <p:nvPr/>
        </p:nvSpPr>
        <p:spPr>
          <a:xfrm>
            <a:off x="10576812" y="1243620"/>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3" name="Google Shape;2993;p36"/>
          <p:cNvSpPr/>
          <p:nvPr/>
        </p:nvSpPr>
        <p:spPr>
          <a:xfrm>
            <a:off x="10166108" y="151875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4" name="Google Shape;2994;p36"/>
          <p:cNvSpPr/>
          <p:nvPr/>
        </p:nvSpPr>
        <p:spPr>
          <a:xfrm>
            <a:off x="805550" y="910933"/>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36"/>
          <p:cNvSpPr txBox="1"/>
          <p:nvPr/>
        </p:nvSpPr>
        <p:spPr>
          <a:xfrm>
            <a:off x="1045451" y="493125"/>
            <a:ext cx="68664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800">
                <a:solidFill>
                  <a:schemeClr val="lt1"/>
                </a:solidFill>
                <a:latin typeface="Space Grotesk"/>
                <a:ea typeface="Space Grotesk"/>
                <a:cs typeface="Space Grotesk"/>
                <a:sym typeface="Space Grotesk"/>
              </a:rPr>
              <a:t>GB Hyperparameter Tuning</a:t>
            </a:r>
            <a:endParaRPr sz="4800">
              <a:solidFill>
                <a:schemeClr val="lt1"/>
              </a:solidFill>
              <a:latin typeface="Space Grotesk"/>
              <a:ea typeface="Space Grotesk"/>
              <a:cs typeface="Space Grotesk"/>
              <a:sym typeface="Space Grotesk"/>
            </a:endParaRPr>
          </a:p>
        </p:txBody>
      </p:sp>
      <p:sp>
        <p:nvSpPr>
          <p:cNvPr id="2996" name="Google Shape;2996;p36"/>
          <p:cNvSpPr txBox="1"/>
          <p:nvPr/>
        </p:nvSpPr>
        <p:spPr>
          <a:xfrm>
            <a:off x="8341613" y="4099625"/>
            <a:ext cx="3119100" cy="1902600"/>
          </a:xfrm>
          <a:prstGeom prst="rect">
            <a:avLst/>
          </a:prstGeom>
          <a:noFill/>
          <a:ln>
            <a:noFill/>
          </a:ln>
        </p:spPr>
        <p:txBody>
          <a:bodyPr anchorCtr="0" anchor="t" bIns="45700" lIns="91425" spcFirstLastPara="1" rIns="91425" wrap="square" tIns="45700">
            <a:spAutoFit/>
          </a:bodyPr>
          <a:lstStyle/>
          <a:p>
            <a:pPr indent="-361950" lvl="0" marL="457200" rtl="0" algn="l">
              <a:lnSpc>
                <a:spcPct val="115000"/>
              </a:lnSpc>
              <a:spcBef>
                <a:spcPts val="0"/>
              </a:spcBef>
              <a:spcAft>
                <a:spcPts val="0"/>
              </a:spcAft>
              <a:buClr>
                <a:schemeClr val="lt1"/>
              </a:buClr>
              <a:buSzPts val="2100"/>
              <a:buFont typeface="Roboto"/>
              <a:buChar char="●"/>
            </a:pPr>
            <a:r>
              <a:rPr lang="en-IN" sz="2100">
                <a:solidFill>
                  <a:schemeClr val="lt1"/>
                </a:solidFill>
                <a:latin typeface="Roboto"/>
                <a:ea typeface="Roboto"/>
                <a:cs typeface="Roboto"/>
                <a:sym typeface="Roboto"/>
              </a:rPr>
              <a:t>n_estimators=300</a:t>
            </a:r>
            <a:endParaRPr sz="2100">
              <a:solidFill>
                <a:schemeClr val="lt1"/>
              </a:solidFill>
              <a:latin typeface="Roboto"/>
              <a:ea typeface="Roboto"/>
              <a:cs typeface="Roboto"/>
              <a:sym typeface="Roboto"/>
            </a:endParaRPr>
          </a:p>
          <a:p>
            <a:pPr indent="-361950" lvl="0" marL="457200" rtl="0" algn="l">
              <a:lnSpc>
                <a:spcPct val="115000"/>
              </a:lnSpc>
              <a:spcBef>
                <a:spcPts val="0"/>
              </a:spcBef>
              <a:spcAft>
                <a:spcPts val="0"/>
              </a:spcAft>
              <a:buClr>
                <a:schemeClr val="lt1"/>
              </a:buClr>
              <a:buSzPts val="2100"/>
              <a:buFont typeface="Roboto"/>
              <a:buChar char="●"/>
            </a:pPr>
            <a:r>
              <a:rPr lang="en-IN" sz="2100">
                <a:solidFill>
                  <a:schemeClr val="lt1"/>
                </a:solidFill>
                <a:latin typeface="Roboto"/>
                <a:ea typeface="Roboto"/>
                <a:cs typeface="Roboto"/>
                <a:sym typeface="Roboto"/>
              </a:rPr>
              <a:t>l</a:t>
            </a:r>
            <a:r>
              <a:rPr lang="en-IN" sz="2100">
                <a:solidFill>
                  <a:schemeClr val="lt1"/>
                </a:solidFill>
                <a:latin typeface="Roboto"/>
                <a:ea typeface="Roboto"/>
                <a:cs typeface="Roboto"/>
                <a:sym typeface="Roboto"/>
              </a:rPr>
              <a:t>earning_rate=0.2</a:t>
            </a:r>
            <a:endParaRPr sz="2100">
              <a:solidFill>
                <a:schemeClr val="lt1"/>
              </a:solidFill>
              <a:latin typeface="Roboto"/>
              <a:ea typeface="Roboto"/>
              <a:cs typeface="Roboto"/>
              <a:sym typeface="Roboto"/>
            </a:endParaRPr>
          </a:p>
          <a:p>
            <a:pPr indent="-361950" lvl="0" marL="457200" rtl="0" algn="l">
              <a:lnSpc>
                <a:spcPct val="115000"/>
              </a:lnSpc>
              <a:spcBef>
                <a:spcPts val="0"/>
              </a:spcBef>
              <a:spcAft>
                <a:spcPts val="0"/>
              </a:spcAft>
              <a:buClr>
                <a:schemeClr val="lt1"/>
              </a:buClr>
              <a:buSzPts val="2100"/>
              <a:buFont typeface="Roboto"/>
              <a:buChar char="●"/>
            </a:pPr>
            <a:r>
              <a:rPr lang="en-IN" sz="2100">
                <a:solidFill>
                  <a:schemeClr val="lt1"/>
                </a:solidFill>
                <a:latin typeface="Roboto"/>
                <a:ea typeface="Roboto"/>
                <a:cs typeface="Roboto"/>
                <a:sym typeface="Roboto"/>
              </a:rPr>
              <a:t>max_depth=7</a:t>
            </a:r>
            <a:endParaRPr sz="2100">
              <a:solidFill>
                <a:schemeClr val="lt1"/>
              </a:solidFill>
              <a:latin typeface="Roboto"/>
              <a:ea typeface="Roboto"/>
              <a:cs typeface="Roboto"/>
              <a:sym typeface="Roboto"/>
            </a:endParaRPr>
          </a:p>
          <a:p>
            <a:pPr indent="-361950" lvl="0" marL="457200" rtl="0" algn="l">
              <a:lnSpc>
                <a:spcPct val="115000"/>
              </a:lnSpc>
              <a:spcBef>
                <a:spcPts val="0"/>
              </a:spcBef>
              <a:spcAft>
                <a:spcPts val="0"/>
              </a:spcAft>
              <a:buClr>
                <a:schemeClr val="lt1"/>
              </a:buClr>
              <a:buSzPts val="2100"/>
              <a:buFont typeface="Roboto"/>
              <a:buChar char="●"/>
            </a:pPr>
            <a:r>
              <a:rPr lang="en-IN" sz="2100">
                <a:solidFill>
                  <a:schemeClr val="lt1"/>
                </a:solidFill>
                <a:latin typeface="Roboto"/>
                <a:ea typeface="Roboto"/>
                <a:cs typeface="Roboto"/>
                <a:sym typeface="Roboto"/>
              </a:rPr>
              <a:t>min_samples_leaf=2</a:t>
            </a:r>
            <a:endParaRPr sz="2100">
              <a:solidFill>
                <a:schemeClr val="lt1"/>
              </a:solidFill>
              <a:latin typeface="Roboto"/>
              <a:ea typeface="Roboto"/>
              <a:cs typeface="Roboto"/>
              <a:sym typeface="Roboto"/>
            </a:endParaRPr>
          </a:p>
          <a:p>
            <a:pPr indent="-361950" lvl="0" marL="457200" rtl="0" algn="l">
              <a:lnSpc>
                <a:spcPct val="115000"/>
              </a:lnSpc>
              <a:spcBef>
                <a:spcPts val="0"/>
              </a:spcBef>
              <a:spcAft>
                <a:spcPts val="0"/>
              </a:spcAft>
              <a:buClr>
                <a:schemeClr val="lt1"/>
              </a:buClr>
              <a:buSzPts val="2100"/>
              <a:buFont typeface="Roboto"/>
              <a:buChar char="●"/>
            </a:pPr>
            <a:r>
              <a:rPr lang="en-IN" sz="2100">
                <a:solidFill>
                  <a:schemeClr val="lt1"/>
                </a:solidFill>
                <a:latin typeface="Roboto"/>
                <a:ea typeface="Roboto"/>
                <a:cs typeface="Roboto"/>
                <a:sym typeface="Roboto"/>
              </a:rPr>
              <a:t>subsample=0.9</a:t>
            </a:r>
            <a:endParaRPr sz="1800">
              <a:solidFill>
                <a:schemeClr val="lt1"/>
              </a:solidFill>
              <a:latin typeface="Roboto"/>
              <a:ea typeface="Roboto"/>
              <a:cs typeface="Roboto"/>
              <a:sym typeface="Roboto"/>
            </a:endParaRPr>
          </a:p>
        </p:txBody>
      </p:sp>
      <p:sp>
        <p:nvSpPr>
          <p:cNvPr id="2997" name="Google Shape;2997;p36"/>
          <p:cNvSpPr/>
          <p:nvPr/>
        </p:nvSpPr>
        <p:spPr>
          <a:xfrm>
            <a:off x="448963" y="71191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8" name="Google Shape;2998;p36"/>
          <p:cNvSpPr/>
          <p:nvPr/>
        </p:nvSpPr>
        <p:spPr>
          <a:xfrm>
            <a:off x="527451" y="18527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wdriver and Wrench Vector Clipart image - Free stock photo ..." id="2999" name="Google Shape;2999;p36"/>
          <p:cNvPicPr preferRelativeResize="0"/>
          <p:nvPr/>
        </p:nvPicPr>
        <p:blipFill>
          <a:blip r:embed="rId5">
            <a:alphaModFix/>
          </a:blip>
          <a:stretch>
            <a:fillRect/>
          </a:stretch>
        </p:blipFill>
        <p:spPr>
          <a:xfrm>
            <a:off x="10409050" y="1459386"/>
            <a:ext cx="1746452" cy="1726839"/>
          </a:xfrm>
          <a:prstGeom prst="rect">
            <a:avLst/>
          </a:prstGeom>
          <a:noFill/>
          <a:ln>
            <a:noFill/>
          </a:ln>
        </p:spPr>
      </p:pic>
      <p:pic>
        <p:nvPicPr>
          <p:cNvPr descr="A screenshot of a video game" id="3000" name="Google Shape;3000;p36"/>
          <p:cNvPicPr preferRelativeResize="0"/>
          <p:nvPr/>
        </p:nvPicPr>
        <p:blipFill rotWithShape="1">
          <a:blip r:embed="rId6">
            <a:alphaModFix/>
          </a:blip>
          <a:srcRect b="-26790" l="44663" r="7731" t="56860"/>
          <a:stretch/>
        </p:blipFill>
        <p:spPr>
          <a:xfrm rot="1293700">
            <a:off x="-2305803" y="3755701"/>
            <a:ext cx="7216277" cy="5963101"/>
          </a:xfrm>
          <a:prstGeom prst="ellipse">
            <a:avLst/>
          </a:prstGeom>
          <a:noFill/>
          <a:ln>
            <a:noFill/>
          </a:ln>
        </p:spPr>
      </p:pic>
      <p:sp>
        <p:nvSpPr>
          <p:cNvPr id="3001" name="Google Shape;3001;p36"/>
          <p:cNvSpPr txBox="1"/>
          <p:nvPr/>
        </p:nvSpPr>
        <p:spPr>
          <a:xfrm>
            <a:off x="2735950" y="2601225"/>
            <a:ext cx="7763700" cy="10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2700">
                <a:solidFill>
                  <a:schemeClr val="lt1"/>
                </a:solidFill>
                <a:latin typeface="Roboto"/>
                <a:ea typeface="Roboto"/>
                <a:cs typeface="Roboto"/>
                <a:sym typeface="Roboto"/>
              </a:rPr>
              <a:t>Used </a:t>
            </a:r>
            <a:r>
              <a:rPr b="1" lang="en-IN" sz="2700">
                <a:solidFill>
                  <a:schemeClr val="lt1"/>
                </a:solidFill>
                <a:latin typeface="Roboto"/>
                <a:ea typeface="Roboto"/>
                <a:cs typeface="Roboto"/>
                <a:sym typeface="Roboto"/>
              </a:rPr>
              <a:t>RandomizedSearchCV</a:t>
            </a:r>
            <a:r>
              <a:rPr lang="en-IN" sz="2700">
                <a:solidFill>
                  <a:schemeClr val="lt1"/>
                </a:solidFill>
                <a:latin typeface="Roboto"/>
                <a:ea typeface="Roboto"/>
                <a:cs typeface="Roboto"/>
                <a:sym typeface="Roboto"/>
              </a:rPr>
              <a:t> to search for best hyperparameters.</a:t>
            </a:r>
            <a:endParaRPr sz="3400">
              <a:solidFill>
                <a:schemeClr val="dk1"/>
              </a:solidFill>
              <a:latin typeface="Calibri"/>
              <a:ea typeface="Calibri"/>
              <a:cs typeface="Calibri"/>
              <a:sym typeface="Calibri"/>
            </a:endParaRPr>
          </a:p>
        </p:txBody>
      </p:sp>
      <p:sp>
        <p:nvSpPr>
          <p:cNvPr id="3002" name="Google Shape;3002;p36"/>
          <p:cNvSpPr txBox="1"/>
          <p:nvPr/>
        </p:nvSpPr>
        <p:spPr>
          <a:xfrm>
            <a:off x="3690175" y="3948525"/>
            <a:ext cx="41172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2200">
                <a:solidFill>
                  <a:schemeClr val="lt1"/>
                </a:solidFill>
                <a:latin typeface="Roboto"/>
                <a:ea typeface="Roboto"/>
                <a:cs typeface="Roboto"/>
                <a:sym typeface="Roboto"/>
              </a:rPr>
              <a:t>Best Parameters Found:</a:t>
            </a:r>
            <a:endParaRPr sz="2900">
              <a:solidFill>
                <a:schemeClr val="dk1"/>
              </a:solidFill>
              <a:latin typeface="Roboto"/>
              <a:ea typeface="Roboto"/>
              <a:cs typeface="Roboto"/>
              <a:sym typeface="Roboto"/>
            </a:endParaRPr>
          </a:p>
        </p:txBody>
      </p:sp>
      <p:sp>
        <p:nvSpPr>
          <p:cNvPr id="3003" name="Google Shape;3003;p36"/>
          <p:cNvSpPr/>
          <p:nvPr/>
        </p:nvSpPr>
        <p:spPr>
          <a:xfrm flipH="1" rot="10800000">
            <a:off x="5118475" y="4485225"/>
            <a:ext cx="2688900" cy="969600"/>
          </a:xfrm>
          <a:prstGeom prst="bentArrow">
            <a:avLst>
              <a:gd fmla="val 25000" name="adj1"/>
              <a:gd fmla="val 29031" name="adj2"/>
              <a:gd fmla="val 50000" name="adj3"/>
              <a:gd fmla="val 43750" name="adj4"/>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04" name="Google Shape;3004;p36"/>
          <p:cNvSpPr/>
          <p:nvPr/>
        </p:nvSpPr>
        <p:spPr>
          <a:xfrm>
            <a:off x="7960450" y="3810000"/>
            <a:ext cx="3801600" cy="2439300"/>
          </a:xfrm>
          <a:prstGeom prst="bracketPair">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8" name="Shape 3008"/>
        <p:cNvGrpSpPr/>
        <p:nvPr/>
      </p:nvGrpSpPr>
      <p:grpSpPr>
        <a:xfrm>
          <a:off x="0" y="0"/>
          <a:ext cx="0" cy="0"/>
          <a:chOff x="0" y="0"/>
          <a:chExt cx="0" cy="0"/>
        </a:xfrm>
      </p:grpSpPr>
      <p:sp>
        <p:nvSpPr>
          <p:cNvPr id="3009" name="Google Shape;3009;p37"/>
          <p:cNvSpPr/>
          <p:nvPr/>
        </p:nvSpPr>
        <p:spPr>
          <a:xfrm rot="10800000">
            <a:off x="-10742" y="5427693"/>
            <a:ext cx="12236567" cy="1547232"/>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0" name="Google Shape;3010;p37"/>
          <p:cNvSpPr/>
          <p:nvPr/>
        </p:nvSpPr>
        <p:spPr>
          <a:xfrm>
            <a:off x="-11350" y="0"/>
            <a:ext cx="12237795" cy="2647835"/>
          </a:xfrm>
          <a:custGeom>
            <a:rect b="b" l="l" r="r" t="t"/>
            <a:pathLst>
              <a:path extrusionOk="0" h="5166507" w="12237795">
                <a:moveTo>
                  <a:pt x="5596" y="5108521"/>
                </a:moveTo>
                <a:cubicBezTo>
                  <a:pt x="-6500" y="5442350"/>
                  <a:pt x="-57299" y="4235245"/>
                  <a:pt x="658739" y="4019950"/>
                </a:cubicBezTo>
                <a:cubicBezTo>
                  <a:pt x="1374777" y="3804655"/>
                  <a:pt x="3634167" y="4036883"/>
                  <a:pt x="4301824" y="3816750"/>
                </a:cubicBezTo>
                <a:cubicBezTo>
                  <a:pt x="4969481" y="3596617"/>
                  <a:pt x="4180871" y="2885417"/>
                  <a:pt x="4664681" y="2699150"/>
                </a:cubicBezTo>
                <a:cubicBezTo>
                  <a:pt x="5148491" y="2512883"/>
                  <a:pt x="6307214" y="2382255"/>
                  <a:pt x="7204681" y="2699150"/>
                </a:cubicBezTo>
                <a:cubicBezTo>
                  <a:pt x="8102148" y="3016045"/>
                  <a:pt x="9214910" y="4399740"/>
                  <a:pt x="10049481" y="4600521"/>
                </a:cubicBezTo>
                <a:cubicBezTo>
                  <a:pt x="10884052" y="4801302"/>
                  <a:pt x="12170987" y="4085264"/>
                  <a:pt x="12212110" y="3903835"/>
                </a:cubicBezTo>
                <a:cubicBezTo>
                  <a:pt x="12253233" y="3722406"/>
                  <a:pt x="12238720" y="23684"/>
                  <a:pt x="12212110" y="28521"/>
                </a:cubicBezTo>
                <a:cubicBezTo>
                  <a:pt x="12156472" y="-39213"/>
                  <a:pt x="51558" y="38198"/>
                  <a:pt x="34624" y="14007"/>
                </a:cubicBezTo>
                <a:cubicBezTo>
                  <a:pt x="17690" y="-10184"/>
                  <a:pt x="17692" y="4774692"/>
                  <a:pt x="5596" y="5108521"/>
                </a:cubicBezTo>
                <a:close/>
              </a:path>
            </a:pathLst>
          </a:custGeom>
          <a:gradFill>
            <a:gsLst>
              <a:gs pos="0">
                <a:srgbClr val="000000">
                  <a:alpha val="0"/>
                </a:srgbClr>
              </a:gs>
              <a:gs pos="100000">
                <a:srgbClr val="0105B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1" name="Google Shape;3011;p37"/>
          <p:cNvSpPr/>
          <p:nvPr/>
        </p:nvSpPr>
        <p:spPr>
          <a:xfrm rot="1891201">
            <a:off x="-1721260" y="-2342887"/>
            <a:ext cx="152890" cy="1390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2" name="Google Shape;3012;p37"/>
          <p:cNvSpPr/>
          <p:nvPr/>
        </p:nvSpPr>
        <p:spPr>
          <a:xfrm>
            <a:off x="8612316" y="4068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13" name="Google Shape;3013;p37"/>
          <p:cNvPicPr preferRelativeResize="0"/>
          <p:nvPr/>
        </p:nvPicPr>
        <p:blipFill rotWithShape="1">
          <a:blip r:embed="rId3">
            <a:alphaModFix/>
          </a:blip>
          <a:srcRect b="0" l="0" r="0" t="0"/>
          <a:stretch/>
        </p:blipFill>
        <p:spPr>
          <a:xfrm>
            <a:off x="9192582" y="1130670"/>
            <a:ext cx="80963" cy="80963"/>
          </a:xfrm>
          <a:prstGeom prst="rect">
            <a:avLst/>
          </a:prstGeom>
          <a:noFill/>
          <a:ln>
            <a:noFill/>
          </a:ln>
        </p:spPr>
      </p:pic>
      <p:sp>
        <p:nvSpPr>
          <p:cNvPr id="3014" name="Google Shape;3014;p37"/>
          <p:cNvSpPr/>
          <p:nvPr/>
        </p:nvSpPr>
        <p:spPr>
          <a:xfrm>
            <a:off x="-951097" y="-24044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5" name="Google Shape;3015;p37"/>
          <p:cNvSpPr/>
          <p:nvPr/>
        </p:nvSpPr>
        <p:spPr>
          <a:xfrm rot="2408129">
            <a:off x="-2390594" y="-2556936"/>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6" name="Google Shape;3016;p37"/>
          <p:cNvSpPr/>
          <p:nvPr/>
        </p:nvSpPr>
        <p:spPr>
          <a:xfrm>
            <a:off x="9741186" y="596900"/>
            <a:ext cx="45714" cy="45677"/>
          </a:xfrm>
          <a:custGeom>
            <a:rect b="b" l="l" r="r" t="t"/>
            <a:pathLst>
              <a:path extrusionOk="0" h="79438" w="76831">
                <a:moveTo>
                  <a:pt x="38056" y="78661"/>
                </a:moveTo>
                <a:cubicBezTo>
                  <a:pt x="89205" y="78661"/>
                  <a:pt x="89301" y="-777"/>
                  <a:pt x="38056" y="-777"/>
                </a:cubicBezTo>
                <a:cubicBezTo>
                  <a:pt x="-13188" y="-777"/>
                  <a:pt x="-13188" y="78661"/>
                  <a:pt x="38056" y="78661"/>
                </a:cubicBezTo>
                <a:close/>
              </a:path>
            </a:pathLst>
          </a:custGeom>
          <a:solidFill>
            <a:srgbClr val="B30537"/>
          </a:solidFill>
          <a:ln>
            <a:noFill/>
          </a:ln>
          <a:effectLst>
            <a:outerShdw blurRad="114300" sx="188000" rotWithShape="0" algn="ctr" sy="188000">
              <a:srgbClr val="E23E55">
                <a:alpha val="576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7" name="Google Shape;3017;p37"/>
          <p:cNvSpPr/>
          <p:nvPr/>
        </p:nvSpPr>
        <p:spPr>
          <a:xfrm>
            <a:off x="-3865240" y="-273279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8" name="Google Shape;3018;p37"/>
          <p:cNvSpPr/>
          <p:nvPr/>
        </p:nvSpPr>
        <p:spPr>
          <a:xfrm rot="2408129">
            <a:off x="2182147" y="-1980682"/>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9" name="Google Shape;3019;p37"/>
          <p:cNvSpPr/>
          <p:nvPr/>
        </p:nvSpPr>
        <p:spPr>
          <a:xfrm>
            <a:off x="1793504" y="-174840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0" name="Google Shape;3020;p37"/>
          <p:cNvSpPr/>
          <p:nvPr/>
        </p:nvSpPr>
        <p:spPr>
          <a:xfrm>
            <a:off x="-10750" y="-20900"/>
            <a:ext cx="12236567" cy="2278651"/>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1" name="Google Shape;3021;p37"/>
          <p:cNvSpPr/>
          <p:nvPr/>
        </p:nvSpPr>
        <p:spPr>
          <a:xfrm>
            <a:off x="124375" y="1834823"/>
            <a:ext cx="140303" cy="132255"/>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2" name="Google Shape;3022;p37"/>
          <p:cNvSpPr/>
          <p:nvPr/>
        </p:nvSpPr>
        <p:spPr>
          <a:xfrm>
            <a:off x="11556313" y="6765374"/>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23" name="Google Shape;3023;p37"/>
          <p:cNvPicPr preferRelativeResize="0"/>
          <p:nvPr/>
        </p:nvPicPr>
        <p:blipFill rotWithShape="1">
          <a:blip r:embed="rId4">
            <a:alphaModFix/>
          </a:blip>
          <a:srcRect b="0" l="0" r="0" t="0"/>
          <a:stretch/>
        </p:blipFill>
        <p:spPr>
          <a:xfrm flipH="1">
            <a:off x="9239142" y="263108"/>
            <a:ext cx="68806" cy="66160"/>
          </a:xfrm>
          <a:prstGeom prst="rect">
            <a:avLst/>
          </a:prstGeom>
          <a:noFill/>
          <a:ln>
            <a:noFill/>
          </a:ln>
        </p:spPr>
      </p:pic>
      <p:sp>
        <p:nvSpPr>
          <p:cNvPr id="3024" name="Google Shape;3024;p37"/>
          <p:cNvSpPr/>
          <p:nvPr/>
        </p:nvSpPr>
        <p:spPr>
          <a:xfrm>
            <a:off x="1774731" y="6586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5" name="Google Shape;3025;p37"/>
          <p:cNvSpPr/>
          <p:nvPr/>
        </p:nvSpPr>
        <p:spPr>
          <a:xfrm>
            <a:off x="6200190" y="6577656"/>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6" name="Google Shape;3026;p37"/>
          <p:cNvSpPr/>
          <p:nvPr/>
        </p:nvSpPr>
        <p:spPr>
          <a:xfrm>
            <a:off x="424257" y="66711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7" name="Google Shape;3027;p37"/>
          <p:cNvSpPr/>
          <p:nvPr/>
        </p:nvSpPr>
        <p:spPr>
          <a:xfrm>
            <a:off x="10265366" y="39831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28" name="Google Shape;3028;p37"/>
          <p:cNvPicPr preferRelativeResize="0"/>
          <p:nvPr/>
        </p:nvPicPr>
        <p:blipFill rotWithShape="1">
          <a:blip r:embed="rId3">
            <a:alphaModFix/>
          </a:blip>
          <a:srcRect b="0" l="0" r="0" t="0"/>
          <a:stretch/>
        </p:blipFill>
        <p:spPr>
          <a:xfrm rot="2473335">
            <a:off x="11223237" y="941363"/>
            <a:ext cx="80963" cy="80963"/>
          </a:xfrm>
          <a:prstGeom prst="rect">
            <a:avLst/>
          </a:prstGeom>
          <a:noFill/>
          <a:ln>
            <a:noFill/>
          </a:ln>
        </p:spPr>
      </p:pic>
      <p:sp>
        <p:nvSpPr>
          <p:cNvPr id="3029" name="Google Shape;3029;p37"/>
          <p:cNvSpPr/>
          <p:nvPr/>
        </p:nvSpPr>
        <p:spPr>
          <a:xfrm>
            <a:off x="11676408" y="148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0" name="Google Shape;3030;p37"/>
          <p:cNvPicPr preferRelativeResize="0"/>
          <p:nvPr/>
        </p:nvPicPr>
        <p:blipFill rotWithShape="1">
          <a:blip r:embed="rId4">
            <a:alphaModFix/>
          </a:blip>
          <a:srcRect b="0" l="0" r="0" t="0"/>
          <a:stretch/>
        </p:blipFill>
        <p:spPr>
          <a:xfrm>
            <a:off x="10825544" y="315999"/>
            <a:ext cx="123825" cy="119063"/>
          </a:xfrm>
          <a:prstGeom prst="rect">
            <a:avLst/>
          </a:prstGeom>
          <a:noFill/>
          <a:ln>
            <a:noFill/>
          </a:ln>
        </p:spPr>
      </p:pic>
      <p:pic>
        <p:nvPicPr>
          <p:cNvPr id="3031" name="Google Shape;3031;p37"/>
          <p:cNvPicPr preferRelativeResize="0"/>
          <p:nvPr/>
        </p:nvPicPr>
        <p:blipFill rotWithShape="1">
          <a:blip r:embed="rId4">
            <a:alphaModFix/>
          </a:blip>
          <a:srcRect b="0" l="0" r="0" t="0"/>
          <a:stretch/>
        </p:blipFill>
        <p:spPr>
          <a:xfrm>
            <a:off x="11676408" y="531766"/>
            <a:ext cx="66438" cy="63883"/>
          </a:xfrm>
          <a:prstGeom prst="rect">
            <a:avLst/>
          </a:prstGeom>
          <a:noFill/>
          <a:ln>
            <a:noFill/>
          </a:ln>
        </p:spPr>
      </p:pic>
      <p:sp>
        <p:nvSpPr>
          <p:cNvPr id="3032" name="Google Shape;3032;p37"/>
          <p:cNvSpPr/>
          <p:nvPr/>
        </p:nvSpPr>
        <p:spPr>
          <a:xfrm rot="10800000">
            <a:off x="2227502" y="225078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3" name="Google Shape;3033;p37"/>
          <p:cNvSpPr/>
          <p:nvPr/>
        </p:nvSpPr>
        <p:spPr>
          <a:xfrm>
            <a:off x="10373690" y="9857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4" name="Google Shape;3034;p37"/>
          <p:cNvSpPr/>
          <p:nvPr/>
        </p:nvSpPr>
        <p:spPr>
          <a:xfrm>
            <a:off x="9732093" y="1749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5" name="Google Shape;3035;p37"/>
          <p:cNvSpPr/>
          <p:nvPr/>
        </p:nvSpPr>
        <p:spPr>
          <a:xfrm>
            <a:off x="10894557" y="666179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6" name="Google Shape;3036;p37"/>
          <p:cNvSpPr/>
          <p:nvPr/>
        </p:nvSpPr>
        <p:spPr>
          <a:xfrm>
            <a:off x="8016894" y="16368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Mars" id="3037" name="Google Shape;3037;p37"/>
          <p:cNvGrpSpPr/>
          <p:nvPr/>
        </p:nvGrpSpPr>
        <p:grpSpPr>
          <a:xfrm>
            <a:off x="1083604" y="6046589"/>
            <a:ext cx="603501" cy="603502"/>
            <a:chOff x="8697008" y="-23601"/>
            <a:chExt cx="1523993" cy="1523996"/>
          </a:xfrm>
        </p:grpSpPr>
        <p:sp>
          <p:nvSpPr>
            <p:cNvPr id="3038" name="Google Shape;3038;p37"/>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9" name="Google Shape;3039;p37"/>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0" name="Google Shape;3040;p37"/>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1" name="Google Shape;3041;p37"/>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2" name="Google Shape;3042;p37"/>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043" name="Google Shape;3043;p37"/>
          <p:cNvPicPr preferRelativeResize="0"/>
          <p:nvPr/>
        </p:nvPicPr>
        <p:blipFill rotWithShape="1">
          <a:blip r:embed="rId4">
            <a:alphaModFix/>
          </a:blip>
          <a:srcRect b="0" l="0" r="0" t="0"/>
          <a:stretch/>
        </p:blipFill>
        <p:spPr>
          <a:xfrm>
            <a:off x="5326823" y="6396748"/>
            <a:ext cx="123825" cy="119063"/>
          </a:xfrm>
          <a:prstGeom prst="rect">
            <a:avLst/>
          </a:prstGeom>
          <a:noFill/>
          <a:ln>
            <a:noFill/>
          </a:ln>
        </p:spPr>
      </p:pic>
      <p:sp>
        <p:nvSpPr>
          <p:cNvPr id="3044" name="Google Shape;3044;p37"/>
          <p:cNvSpPr/>
          <p:nvPr/>
        </p:nvSpPr>
        <p:spPr>
          <a:xfrm rot="10800000">
            <a:off x="3391746" y="47026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45" name="Google Shape;3045;p37"/>
          <p:cNvPicPr preferRelativeResize="0"/>
          <p:nvPr/>
        </p:nvPicPr>
        <p:blipFill rotWithShape="1">
          <a:blip r:embed="rId5">
            <a:alphaModFix/>
          </a:blip>
          <a:srcRect b="0" l="0" r="0" t="0"/>
          <a:stretch/>
        </p:blipFill>
        <p:spPr>
          <a:xfrm>
            <a:off x="2373617" y="6169925"/>
            <a:ext cx="123825" cy="119063"/>
          </a:xfrm>
          <a:prstGeom prst="rect">
            <a:avLst/>
          </a:prstGeom>
          <a:noFill/>
          <a:ln>
            <a:noFill/>
          </a:ln>
        </p:spPr>
      </p:pic>
      <p:pic>
        <p:nvPicPr>
          <p:cNvPr id="3046" name="Google Shape;3046;p37"/>
          <p:cNvPicPr preferRelativeResize="0"/>
          <p:nvPr/>
        </p:nvPicPr>
        <p:blipFill rotWithShape="1">
          <a:blip r:embed="rId4">
            <a:alphaModFix/>
          </a:blip>
          <a:srcRect b="0" l="0" r="0" t="0"/>
          <a:stretch/>
        </p:blipFill>
        <p:spPr>
          <a:xfrm>
            <a:off x="389742" y="6046590"/>
            <a:ext cx="123825" cy="119063"/>
          </a:xfrm>
          <a:prstGeom prst="rect">
            <a:avLst/>
          </a:prstGeom>
          <a:noFill/>
          <a:ln>
            <a:noFill/>
          </a:ln>
        </p:spPr>
      </p:pic>
      <p:sp>
        <p:nvSpPr>
          <p:cNvPr id="3047" name="Google Shape;3047;p37"/>
          <p:cNvSpPr/>
          <p:nvPr/>
        </p:nvSpPr>
        <p:spPr>
          <a:xfrm>
            <a:off x="3024146" y="6288990"/>
            <a:ext cx="309573" cy="320446"/>
          </a:xfrm>
          <a:custGeom>
            <a:rect b="b" l="l" r="r" t="t"/>
            <a:pathLst>
              <a:path extrusionOk="0" h="323683" w="407333">
                <a:moveTo>
                  <a:pt x="261902" y="169391"/>
                </a:moveTo>
                <a:cubicBezTo>
                  <a:pt x="261036" y="174879"/>
                  <a:pt x="255980" y="178691"/>
                  <a:pt x="250494" y="177911"/>
                </a:cubicBezTo>
                <a:cubicBezTo>
                  <a:pt x="245006" y="177102"/>
                  <a:pt x="241252" y="172033"/>
                  <a:pt x="242117" y="166589"/>
                </a:cubicBezTo>
                <a:cubicBezTo>
                  <a:pt x="242117" y="166560"/>
                  <a:pt x="242117" y="166532"/>
                  <a:pt x="242117" y="166502"/>
                </a:cubicBezTo>
                <a:cubicBezTo>
                  <a:pt x="242985" y="161058"/>
                  <a:pt x="248039" y="157289"/>
                  <a:pt x="253526" y="157982"/>
                </a:cubicBezTo>
                <a:cubicBezTo>
                  <a:pt x="259014" y="158791"/>
                  <a:pt x="262769" y="163860"/>
                  <a:pt x="261902" y="169304"/>
                </a:cubicBezTo>
                <a:cubicBezTo>
                  <a:pt x="261902" y="169333"/>
                  <a:pt x="261902" y="169362"/>
                  <a:pt x="261902" y="169391"/>
                </a:cubicBezTo>
                <a:close/>
                <a:moveTo>
                  <a:pt x="368622" y="-148"/>
                </a:moveTo>
                <a:cubicBezTo>
                  <a:pt x="357646" y="-1795"/>
                  <a:pt x="347538" y="5701"/>
                  <a:pt x="345805" y="16603"/>
                </a:cubicBezTo>
                <a:cubicBezTo>
                  <a:pt x="344938" y="27651"/>
                  <a:pt x="353171" y="37298"/>
                  <a:pt x="364289" y="38150"/>
                </a:cubicBezTo>
                <a:cubicBezTo>
                  <a:pt x="374110" y="38900"/>
                  <a:pt x="383063" y="32330"/>
                  <a:pt x="385374" y="22669"/>
                </a:cubicBezTo>
                <a:cubicBezTo>
                  <a:pt x="386962" y="11751"/>
                  <a:pt x="379597" y="1556"/>
                  <a:pt x="368622" y="-148"/>
                </a:cubicBezTo>
                <a:close/>
                <a:moveTo>
                  <a:pt x="372232" y="243474"/>
                </a:moveTo>
                <a:cubicBezTo>
                  <a:pt x="350281" y="240124"/>
                  <a:pt x="329776" y="255186"/>
                  <a:pt x="326453" y="277107"/>
                </a:cubicBezTo>
                <a:cubicBezTo>
                  <a:pt x="323132" y="299029"/>
                  <a:pt x="338151" y="319506"/>
                  <a:pt x="360102" y="322843"/>
                </a:cubicBezTo>
                <a:cubicBezTo>
                  <a:pt x="382053" y="326193"/>
                  <a:pt x="402558" y="311131"/>
                  <a:pt x="405879" y="289224"/>
                </a:cubicBezTo>
                <a:cubicBezTo>
                  <a:pt x="405879" y="289180"/>
                  <a:pt x="405879" y="289151"/>
                  <a:pt x="405879" y="289108"/>
                </a:cubicBezTo>
                <a:cubicBezTo>
                  <a:pt x="409202" y="267273"/>
                  <a:pt x="394183" y="246853"/>
                  <a:pt x="372377" y="243503"/>
                </a:cubicBezTo>
                <a:cubicBezTo>
                  <a:pt x="372377" y="243488"/>
                  <a:pt x="372232" y="243488"/>
                  <a:pt x="372232" y="243474"/>
                </a:cubicBezTo>
                <a:close/>
                <a:moveTo>
                  <a:pt x="22034" y="237842"/>
                </a:moveTo>
                <a:cubicBezTo>
                  <a:pt x="11059" y="236210"/>
                  <a:pt x="806" y="243777"/>
                  <a:pt x="-782" y="254738"/>
                </a:cubicBezTo>
                <a:cubicBezTo>
                  <a:pt x="-2370" y="265699"/>
                  <a:pt x="5137" y="275923"/>
                  <a:pt x="16113" y="277555"/>
                </a:cubicBezTo>
                <a:cubicBezTo>
                  <a:pt x="27088" y="279187"/>
                  <a:pt x="37343" y="271620"/>
                  <a:pt x="38931" y="260659"/>
                </a:cubicBezTo>
                <a:cubicBezTo>
                  <a:pt x="40519" y="249712"/>
                  <a:pt x="33010" y="239546"/>
                  <a:pt x="22034" y="237842"/>
                </a:cubicBezTo>
                <a:close/>
              </a:path>
            </a:pathLst>
          </a:custGeom>
          <a:solidFill>
            <a:srgbClr val="732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8" name="Google Shape;3048;p37"/>
          <p:cNvSpPr/>
          <p:nvPr/>
        </p:nvSpPr>
        <p:spPr>
          <a:xfrm>
            <a:off x="6806533" y="6273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9" name="Google Shape;3049;p37"/>
          <p:cNvSpPr/>
          <p:nvPr/>
        </p:nvSpPr>
        <p:spPr>
          <a:xfrm>
            <a:off x="10265368" y="620119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50" name="Google Shape;3050;p37"/>
          <p:cNvPicPr preferRelativeResize="0"/>
          <p:nvPr/>
        </p:nvPicPr>
        <p:blipFill rotWithShape="1">
          <a:blip r:embed="rId4">
            <a:alphaModFix/>
          </a:blip>
          <a:srcRect b="0" l="0" r="0" t="0"/>
          <a:stretch/>
        </p:blipFill>
        <p:spPr>
          <a:xfrm flipH="1">
            <a:off x="11676680" y="6196383"/>
            <a:ext cx="68806" cy="66160"/>
          </a:xfrm>
          <a:prstGeom prst="rect">
            <a:avLst/>
          </a:prstGeom>
          <a:noFill/>
          <a:ln>
            <a:noFill/>
          </a:ln>
        </p:spPr>
      </p:pic>
      <p:pic>
        <p:nvPicPr>
          <p:cNvPr id="3051" name="Google Shape;3051;p37"/>
          <p:cNvPicPr preferRelativeResize="0"/>
          <p:nvPr/>
        </p:nvPicPr>
        <p:blipFill rotWithShape="1">
          <a:blip r:embed="rId3">
            <a:alphaModFix/>
          </a:blip>
          <a:srcRect b="0" l="0" r="0" t="0"/>
          <a:stretch/>
        </p:blipFill>
        <p:spPr>
          <a:xfrm>
            <a:off x="9344982" y="1283070"/>
            <a:ext cx="80963" cy="80963"/>
          </a:xfrm>
          <a:prstGeom prst="rect">
            <a:avLst/>
          </a:prstGeom>
          <a:noFill/>
          <a:ln>
            <a:noFill/>
          </a:ln>
        </p:spPr>
      </p:pic>
      <p:sp>
        <p:nvSpPr>
          <p:cNvPr id="3052" name="Google Shape;3052;p37"/>
          <p:cNvSpPr/>
          <p:nvPr/>
        </p:nvSpPr>
        <p:spPr>
          <a:xfrm rot="-280012">
            <a:off x="9721104" y="5923897"/>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3" name="Google Shape;3053;p37"/>
          <p:cNvSpPr/>
          <p:nvPr/>
        </p:nvSpPr>
        <p:spPr>
          <a:xfrm rot="8100000">
            <a:off x="9000342" y="6485203"/>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4" name="Google Shape;3054;p37"/>
          <p:cNvSpPr/>
          <p:nvPr/>
        </p:nvSpPr>
        <p:spPr>
          <a:xfrm rot="-2700000">
            <a:off x="8632354" y="5985204"/>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5" name="Google Shape;3055;p37"/>
          <p:cNvSpPr/>
          <p:nvPr/>
        </p:nvSpPr>
        <p:spPr>
          <a:xfrm rot="-280012">
            <a:off x="8094785" y="6426525"/>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6" name="Google Shape;3056;p37"/>
          <p:cNvSpPr/>
          <p:nvPr/>
        </p:nvSpPr>
        <p:spPr>
          <a:xfrm rot="-2700000">
            <a:off x="8463171" y="6755835"/>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7" name="Google Shape;3057;p37"/>
          <p:cNvSpPr/>
          <p:nvPr/>
        </p:nvSpPr>
        <p:spPr>
          <a:xfrm rot="8100000">
            <a:off x="9421907" y="6087108"/>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8" name="Google Shape;3058;p37"/>
          <p:cNvSpPr/>
          <p:nvPr/>
        </p:nvSpPr>
        <p:spPr>
          <a:xfrm rot="-2700000">
            <a:off x="9869514" y="6103136"/>
            <a:ext cx="45765" cy="45783"/>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59" name="Google Shape;3059;p37"/>
          <p:cNvGrpSpPr/>
          <p:nvPr/>
        </p:nvGrpSpPr>
        <p:grpSpPr>
          <a:xfrm>
            <a:off x="80605" y="72159"/>
            <a:ext cx="3559729" cy="2577016"/>
            <a:chOff x="14255" y="-343941"/>
            <a:chExt cx="3559729" cy="2577016"/>
          </a:xfrm>
        </p:grpSpPr>
        <p:sp>
          <p:nvSpPr>
            <p:cNvPr id="3060" name="Google Shape;3060;p37"/>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1" name="Google Shape;3061;p37"/>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2" name="Google Shape;3062;p37"/>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3" name="Google Shape;3063;p37"/>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4" name="Google Shape;3064;p37"/>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5" name="Google Shape;3065;p37"/>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6" name="Google Shape;3066;p37"/>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7" name="Google Shape;3067;p37"/>
            <p:cNvSpPr/>
            <p:nvPr/>
          </p:nvSpPr>
          <p:spPr>
            <a:xfrm>
              <a:off x="3528215" y="174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37"/>
            <p:cNvSpPr/>
            <p:nvPr/>
          </p:nvSpPr>
          <p:spPr>
            <a:xfrm flipH="1" rot="10800000">
              <a:off x="2949633" y="-1140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9" name="Google Shape;3069;p37"/>
            <p:cNvSpPr/>
            <p:nvPr/>
          </p:nvSpPr>
          <p:spPr>
            <a:xfrm>
              <a:off x="3291721" y="4299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0" name="Google Shape;3070;p37"/>
            <p:cNvSpPr/>
            <p:nvPr/>
          </p:nvSpPr>
          <p:spPr>
            <a:xfrm flipH="1">
              <a:off x="3330666" y="-26304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1" name="Google Shape;3071;p37"/>
            <p:cNvSpPr/>
            <p:nvPr/>
          </p:nvSpPr>
          <p:spPr>
            <a:xfrm>
              <a:off x="3527521" y="-20054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2" name="Google Shape;3072;p37"/>
            <p:cNvSpPr/>
            <p:nvPr/>
          </p:nvSpPr>
          <p:spPr>
            <a:xfrm flipH="1" rot="-27723">
              <a:off x="2464938" y="-34349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3" name="Google Shape;3073;p37"/>
            <p:cNvSpPr/>
            <p:nvPr/>
          </p:nvSpPr>
          <p:spPr>
            <a:xfrm flipH="1" rot="10800000">
              <a:off x="1873261" y="-729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4" name="Google Shape;3074;p37"/>
            <p:cNvSpPr/>
            <p:nvPr/>
          </p:nvSpPr>
          <p:spPr>
            <a:xfrm flipH="1">
              <a:off x="2409431" y="-2832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5" name="Google Shape;3075;p37"/>
            <p:cNvSpPr/>
            <p:nvPr/>
          </p:nvSpPr>
          <p:spPr>
            <a:xfrm>
              <a:off x="3179963" y="604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6" name="Google Shape;3076;p37"/>
            <p:cNvSpPr/>
            <p:nvPr/>
          </p:nvSpPr>
          <p:spPr>
            <a:xfrm rot="-5400000">
              <a:off x="465393" y="2187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7" name="Google Shape;3077;p37"/>
            <p:cNvSpPr/>
            <p:nvPr/>
          </p:nvSpPr>
          <p:spPr>
            <a:xfrm flipH="1" rot="5400000">
              <a:off x="334586" y="13173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8" name="Google Shape;3078;p37"/>
            <p:cNvSpPr/>
            <p:nvPr/>
          </p:nvSpPr>
          <p:spPr>
            <a:xfrm rot="-5400000">
              <a:off x="877824" y="-908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9" name="Google Shape;3079;p37"/>
            <p:cNvSpPr/>
            <p:nvPr/>
          </p:nvSpPr>
          <p:spPr>
            <a:xfrm flipH="1" rot="-5400000">
              <a:off x="185762" y="-139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0" name="Google Shape;3080;p37"/>
            <p:cNvSpPr/>
            <p:nvPr/>
          </p:nvSpPr>
          <p:spPr>
            <a:xfrm rot="-5400000">
              <a:off x="247375" y="-3266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1" name="Google Shape;3081;p37"/>
            <p:cNvSpPr/>
            <p:nvPr/>
          </p:nvSpPr>
          <p:spPr>
            <a:xfrm flipH="1" rot="-5427723">
              <a:off x="1082911" y="10633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2" name="Google Shape;3082;p37"/>
            <p:cNvSpPr/>
            <p:nvPr/>
          </p:nvSpPr>
          <p:spPr>
            <a:xfrm flipH="1" rot="-5400000">
              <a:off x="1943591" y="3342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3" name="Google Shape;3083;p37"/>
            <p:cNvSpPr/>
            <p:nvPr/>
          </p:nvSpPr>
          <p:spPr>
            <a:xfrm rot="-5400000">
              <a:off x="508433" y="209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4" name="Google Shape;3084;p37"/>
            <p:cNvSpPr/>
            <p:nvPr/>
          </p:nvSpPr>
          <p:spPr>
            <a:xfrm rot="-3704745">
              <a:off x="22344" y="445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5" name="Google Shape;3085;p37"/>
            <p:cNvSpPr/>
            <p:nvPr/>
          </p:nvSpPr>
          <p:spPr>
            <a:xfrm flipH="1" rot="7095255">
              <a:off x="1233208" y="2824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6" name="Google Shape;3086;p37"/>
            <p:cNvSpPr/>
            <p:nvPr/>
          </p:nvSpPr>
          <p:spPr>
            <a:xfrm rot="-3697857">
              <a:off x="2788032" y="1631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37"/>
            <p:cNvSpPr/>
            <p:nvPr/>
          </p:nvSpPr>
          <p:spPr>
            <a:xfrm flipH="1" rot="-3698462">
              <a:off x="1284269" y="-130136"/>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8" name="Google Shape;3088;p37"/>
            <p:cNvSpPr/>
            <p:nvPr/>
          </p:nvSpPr>
          <p:spPr>
            <a:xfrm rot="-3697857">
              <a:off x="1430207" y="-267076"/>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9" name="Google Shape;3089;p37"/>
            <p:cNvSpPr/>
            <p:nvPr/>
          </p:nvSpPr>
          <p:spPr>
            <a:xfrm flipH="1" rot="-3727604">
              <a:off x="573130" y="7133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0" name="Google Shape;3090;p37"/>
            <p:cNvSpPr/>
            <p:nvPr/>
          </p:nvSpPr>
          <p:spPr>
            <a:xfrm flipH="1" rot="7095255">
              <a:off x="759379" y="12497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1" name="Google Shape;3091;p37"/>
            <p:cNvSpPr/>
            <p:nvPr/>
          </p:nvSpPr>
          <p:spPr>
            <a:xfrm flipH="1" rot="-3697857">
              <a:off x="1051899" y="7991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2" name="Google Shape;3092;p37"/>
            <p:cNvSpPr/>
            <p:nvPr/>
          </p:nvSpPr>
          <p:spPr>
            <a:xfrm rot="-3704745">
              <a:off x="581014" y="-218284"/>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3" name="Google Shape;3093;p37"/>
          <p:cNvSpPr/>
          <p:nvPr/>
        </p:nvSpPr>
        <p:spPr>
          <a:xfrm rot="-2700000">
            <a:off x="9774141" y="6587907"/>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94" name="Google Shape;3094;p37" title="output3.png"/>
          <p:cNvPicPr preferRelativeResize="0"/>
          <p:nvPr/>
        </p:nvPicPr>
        <p:blipFill>
          <a:blip r:embed="rId6">
            <a:alphaModFix/>
          </a:blip>
          <a:stretch>
            <a:fillRect/>
          </a:stretch>
        </p:blipFill>
        <p:spPr>
          <a:xfrm>
            <a:off x="861555" y="2077759"/>
            <a:ext cx="3890970" cy="3288450"/>
          </a:xfrm>
          <a:prstGeom prst="rect">
            <a:avLst/>
          </a:prstGeom>
          <a:noFill/>
          <a:ln>
            <a:noFill/>
          </a:ln>
        </p:spPr>
      </p:pic>
      <p:pic>
        <p:nvPicPr>
          <p:cNvPr id="3095" name="Google Shape;3095;p37" title="output4.png"/>
          <p:cNvPicPr preferRelativeResize="0"/>
          <p:nvPr/>
        </p:nvPicPr>
        <p:blipFill>
          <a:blip r:embed="rId7">
            <a:alphaModFix/>
          </a:blip>
          <a:stretch>
            <a:fillRect/>
          </a:stretch>
        </p:blipFill>
        <p:spPr>
          <a:xfrm>
            <a:off x="5884203" y="1945062"/>
            <a:ext cx="5446235" cy="3567562"/>
          </a:xfrm>
          <a:prstGeom prst="rect">
            <a:avLst/>
          </a:prstGeom>
          <a:noFill/>
          <a:ln>
            <a:noFill/>
          </a:ln>
        </p:spPr>
      </p:pic>
      <p:sp>
        <p:nvSpPr>
          <p:cNvPr id="3096" name="Google Shape;3096;p37"/>
          <p:cNvSpPr/>
          <p:nvPr/>
        </p:nvSpPr>
        <p:spPr>
          <a:xfrm>
            <a:off x="2277213" y="171438"/>
            <a:ext cx="7661100" cy="1491000"/>
          </a:xfrm>
          <a:prstGeom prst="ellipse">
            <a:avLst/>
          </a:prstGeom>
          <a:solidFill>
            <a:srgbClr val="0F0464"/>
          </a:solidFill>
          <a:ln>
            <a:noFill/>
          </a:ln>
          <a:effectLst>
            <a:outerShdw blurRad="600075" rotWithShape="0" algn="bl" dir="5400000" dist="19050">
              <a:srgbClr val="8DDFEC">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sp>
        <p:nvSpPr>
          <p:cNvPr id="3097" name="Google Shape;3097;p37"/>
          <p:cNvSpPr txBox="1"/>
          <p:nvPr/>
        </p:nvSpPr>
        <p:spPr>
          <a:xfrm>
            <a:off x="3057813" y="561700"/>
            <a:ext cx="6330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Tuned GB Parameter Visuals:</a:t>
            </a:r>
            <a:endParaRPr>
              <a:solidFill>
                <a:schemeClr val="lt1"/>
              </a:solidFill>
            </a:endParaRPr>
          </a:p>
        </p:txBody>
      </p:sp>
      <p:pic>
        <p:nvPicPr>
          <p:cNvPr id="3098" name="Google Shape;3098;p37"/>
          <p:cNvPicPr preferRelativeResize="0"/>
          <p:nvPr/>
        </p:nvPicPr>
        <p:blipFill rotWithShape="1">
          <a:blip r:embed="rId8">
            <a:alphaModFix/>
          </a:blip>
          <a:srcRect b="0" l="0" r="0" t="0"/>
          <a:stretch/>
        </p:blipFill>
        <p:spPr>
          <a:xfrm>
            <a:off x="10475511" y="549820"/>
            <a:ext cx="1281125" cy="128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102" name="Shape 3102"/>
        <p:cNvGrpSpPr/>
        <p:nvPr/>
      </p:nvGrpSpPr>
      <p:grpSpPr>
        <a:xfrm>
          <a:off x="0" y="0"/>
          <a:ext cx="0" cy="0"/>
          <a:chOff x="0" y="0"/>
          <a:chExt cx="0" cy="0"/>
        </a:xfrm>
      </p:grpSpPr>
      <p:sp>
        <p:nvSpPr>
          <p:cNvPr id="3103" name="Google Shape;3103;p38"/>
          <p:cNvSpPr/>
          <p:nvPr/>
        </p:nvSpPr>
        <p:spPr>
          <a:xfrm rot="2408129">
            <a:off x="2937266" y="-125941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4" name="Google Shape;3104;p38"/>
          <p:cNvSpPr/>
          <p:nvPr/>
        </p:nvSpPr>
        <p:spPr>
          <a:xfrm rot="10800000">
            <a:off x="5405501" y="1597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5" name="Google Shape;3105;p38"/>
          <p:cNvSpPr/>
          <p:nvPr/>
        </p:nvSpPr>
        <p:spPr>
          <a:xfrm rot="10800000">
            <a:off x="1795177" y="-109717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6" name="Google Shape;3106;p38"/>
          <p:cNvSpPr/>
          <p:nvPr/>
        </p:nvSpPr>
        <p:spPr>
          <a:xfrm rot="10800000">
            <a:off x="2207013" y="-83466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7" name="Google Shape;3107;p38"/>
          <p:cNvSpPr/>
          <p:nvPr/>
        </p:nvSpPr>
        <p:spPr>
          <a:xfrm rot="347105">
            <a:off x="6713930" y="5063479"/>
            <a:ext cx="3696526" cy="1011716"/>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08" name="Google Shape;3108;p38"/>
          <p:cNvSpPr/>
          <p:nvPr/>
        </p:nvSpPr>
        <p:spPr>
          <a:xfrm flipH="1">
            <a:off x="1479667" y="4165782"/>
            <a:ext cx="10712327" cy="2846603"/>
          </a:xfrm>
          <a:custGeom>
            <a:rect b="b" l="l" r="r" t="t"/>
            <a:pathLst>
              <a:path extrusionOk="0" h="4784207" w="9097518">
                <a:moveTo>
                  <a:pt x="0" y="4752"/>
                </a:moveTo>
                <a:cubicBezTo>
                  <a:pt x="0" y="4752"/>
                  <a:pt x="657948" y="-73318"/>
                  <a:pt x="1050033" y="403481"/>
                </a:cubicBezTo>
                <a:cubicBezTo>
                  <a:pt x="1442118" y="880280"/>
                  <a:pt x="1697157" y="2472295"/>
                  <a:pt x="2352509" y="2865548"/>
                </a:cubicBezTo>
                <a:cubicBezTo>
                  <a:pt x="3007861" y="3258802"/>
                  <a:pt x="4356819" y="2534713"/>
                  <a:pt x="4982147" y="2763002"/>
                </a:cubicBezTo>
                <a:cubicBezTo>
                  <a:pt x="5607475" y="2991291"/>
                  <a:pt x="5356289" y="4314148"/>
                  <a:pt x="6104478" y="4235281"/>
                </a:cubicBezTo>
                <a:cubicBezTo>
                  <a:pt x="6852666" y="4156414"/>
                  <a:pt x="8819239" y="1493064"/>
                  <a:pt x="9097518" y="4737058"/>
                </a:cubicBezTo>
                <a:lnTo>
                  <a:pt x="0" y="4784207"/>
                </a:lnTo>
                <a:lnTo>
                  <a:pt x="0" y="4752"/>
                </a:ln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9" name="Google Shape;3109;p38"/>
          <p:cNvSpPr/>
          <p:nvPr/>
        </p:nvSpPr>
        <p:spPr>
          <a:xfrm flipH="1" rot="10800000">
            <a:off x="-512036" y="-51887"/>
            <a:ext cx="12792307" cy="7062168"/>
          </a:xfrm>
          <a:custGeom>
            <a:rect b="b" l="l" r="r" t="t"/>
            <a:pathLst>
              <a:path extrusionOk="0" h="4615796" w="9618276">
                <a:moveTo>
                  <a:pt x="1144077" y="85804"/>
                </a:moveTo>
                <a:cubicBezTo>
                  <a:pt x="1144077" y="85804"/>
                  <a:pt x="388201" y="1421555"/>
                  <a:pt x="1091657" y="2139042"/>
                </a:cubicBezTo>
                <a:cubicBezTo>
                  <a:pt x="1795113" y="2856529"/>
                  <a:pt x="2642513" y="2606235"/>
                  <a:pt x="3336477" y="2909839"/>
                </a:cubicBezTo>
                <a:cubicBezTo>
                  <a:pt x="4030441" y="3213443"/>
                  <a:pt x="4508644" y="3817867"/>
                  <a:pt x="5255444" y="3960666"/>
                </a:cubicBezTo>
                <a:cubicBezTo>
                  <a:pt x="6002245" y="4103465"/>
                  <a:pt x="7069091" y="3845500"/>
                  <a:pt x="7817280" y="3766633"/>
                </a:cubicBezTo>
                <a:cubicBezTo>
                  <a:pt x="8565468" y="3687766"/>
                  <a:pt x="9928675" y="3973791"/>
                  <a:pt x="9554533" y="4600726"/>
                </a:cubicBezTo>
                <a:lnTo>
                  <a:pt x="380721" y="4615796"/>
                </a:lnTo>
                <a:cubicBezTo>
                  <a:pt x="380721" y="3753220"/>
                  <a:pt x="-862455" y="-666612"/>
                  <a:pt x="1144077" y="85804"/>
                </a:cubicBez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0" name="Google Shape;3110;p38"/>
          <p:cNvSpPr/>
          <p:nvPr/>
        </p:nvSpPr>
        <p:spPr>
          <a:xfrm flipH="1" rot="188697">
            <a:off x="800098" y="-98588"/>
            <a:ext cx="7957629" cy="2097638"/>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1" name="Google Shape;3111;p38"/>
          <p:cNvSpPr/>
          <p:nvPr/>
        </p:nvSpPr>
        <p:spPr>
          <a:xfrm>
            <a:off x="384186" y="-193215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2" name="Google Shape;3112;p38"/>
          <p:cNvSpPr/>
          <p:nvPr/>
        </p:nvSpPr>
        <p:spPr>
          <a:xfrm>
            <a:off x="331914" y="-152908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3" name="Google Shape;3113;p38"/>
          <p:cNvSpPr/>
          <p:nvPr/>
        </p:nvSpPr>
        <p:spPr>
          <a:xfrm>
            <a:off x="915125" y="-10928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4" name="Google Shape;3114;p38"/>
          <p:cNvSpPr/>
          <p:nvPr/>
        </p:nvSpPr>
        <p:spPr>
          <a:xfrm>
            <a:off x="935543" y="-176343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5" name="Google Shape;3115;p38"/>
          <p:cNvSpPr/>
          <p:nvPr/>
        </p:nvSpPr>
        <p:spPr>
          <a:xfrm>
            <a:off x="1311553" y="-14350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6" name="Google Shape;3116;p38"/>
          <p:cNvSpPr/>
          <p:nvPr/>
        </p:nvSpPr>
        <p:spPr>
          <a:xfrm>
            <a:off x="11661902" y="9651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38"/>
          <p:cNvSpPr/>
          <p:nvPr/>
        </p:nvSpPr>
        <p:spPr>
          <a:xfrm>
            <a:off x="11613361" y="29424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8" name="Google Shape;3118;p38"/>
          <p:cNvSpPr/>
          <p:nvPr/>
        </p:nvSpPr>
        <p:spPr>
          <a:xfrm>
            <a:off x="-151558" y="-202397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9" name="Google Shape;3119;p38"/>
          <p:cNvSpPr txBox="1"/>
          <p:nvPr/>
        </p:nvSpPr>
        <p:spPr>
          <a:xfrm>
            <a:off x="1363350" y="592600"/>
            <a:ext cx="4144800" cy="126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7600">
                <a:solidFill>
                  <a:schemeClr val="accent4"/>
                </a:solidFill>
                <a:latin typeface="Roboto"/>
                <a:ea typeface="Roboto"/>
                <a:cs typeface="Roboto"/>
                <a:sym typeface="Roboto"/>
              </a:rPr>
              <a:t>Findings</a:t>
            </a:r>
            <a:endParaRPr sz="5800">
              <a:solidFill>
                <a:schemeClr val="accent4"/>
              </a:solidFill>
              <a:latin typeface="Roboto"/>
              <a:ea typeface="Roboto"/>
              <a:cs typeface="Roboto"/>
              <a:sym typeface="Roboto"/>
            </a:endParaRPr>
          </a:p>
        </p:txBody>
      </p:sp>
      <p:sp>
        <p:nvSpPr>
          <p:cNvPr id="3120" name="Google Shape;3120;p38"/>
          <p:cNvSpPr/>
          <p:nvPr/>
        </p:nvSpPr>
        <p:spPr>
          <a:xfrm>
            <a:off x="10140915" y="308791"/>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1" name="Google Shape;3121;p38"/>
          <p:cNvSpPr/>
          <p:nvPr/>
        </p:nvSpPr>
        <p:spPr>
          <a:xfrm>
            <a:off x="5354639" y="-16440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2" name="Google Shape;3122;p38"/>
          <p:cNvSpPr/>
          <p:nvPr/>
        </p:nvSpPr>
        <p:spPr>
          <a:xfrm>
            <a:off x="104970" y="4940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3" name="Google Shape;3123;p38"/>
          <p:cNvSpPr/>
          <p:nvPr/>
        </p:nvSpPr>
        <p:spPr>
          <a:xfrm>
            <a:off x="2936416" y="-143678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4" name="Google Shape;3124;p38"/>
          <p:cNvSpPr/>
          <p:nvPr/>
        </p:nvSpPr>
        <p:spPr>
          <a:xfrm>
            <a:off x="11077854" y="635854"/>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5" name="Google Shape;3125;p38"/>
          <p:cNvSpPr/>
          <p:nvPr/>
        </p:nvSpPr>
        <p:spPr>
          <a:xfrm>
            <a:off x="2743614" y="13410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6" name="Google Shape;3126;p38"/>
          <p:cNvSpPr/>
          <p:nvPr/>
        </p:nvSpPr>
        <p:spPr>
          <a:xfrm>
            <a:off x="1911106" y="764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7" name="Google Shape;3127;p38"/>
          <p:cNvSpPr/>
          <p:nvPr/>
        </p:nvSpPr>
        <p:spPr>
          <a:xfrm rot="10800000">
            <a:off x="4133747" y="5464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8" name="Google Shape;3128;p38"/>
          <p:cNvSpPr/>
          <p:nvPr/>
        </p:nvSpPr>
        <p:spPr>
          <a:xfrm>
            <a:off x="1127886" y="1479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9" name="Google Shape;3129;p38"/>
          <p:cNvSpPr/>
          <p:nvPr/>
        </p:nvSpPr>
        <p:spPr>
          <a:xfrm rot="10800000">
            <a:off x="3136987" y="9305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0" name="Google Shape;3130;p38"/>
          <p:cNvSpPr/>
          <p:nvPr/>
        </p:nvSpPr>
        <p:spPr>
          <a:xfrm rot="10800000">
            <a:off x="3772610" y="243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1" name="Google Shape;3131;p38"/>
          <p:cNvSpPr/>
          <p:nvPr/>
        </p:nvSpPr>
        <p:spPr>
          <a:xfrm rot="10800000">
            <a:off x="4670383" y="-228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2" name="Google Shape;3132;p38"/>
          <p:cNvSpPr/>
          <p:nvPr/>
        </p:nvSpPr>
        <p:spPr>
          <a:xfrm>
            <a:off x="4297833" y="1327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3" name="Google Shape;3133;p38"/>
          <p:cNvSpPr/>
          <p:nvPr/>
        </p:nvSpPr>
        <p:spPr>
          <a:xfrm>
            <a:off x="2328254" y="5185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4" name="Google Shape;3134;p38"/>
          <p:cNvSpPr/>
          <p:nvPr/>
        </p:nvSpPr>
        <p:spPr>
          <a:xfrm>
            <a:off x="3097241" y="1597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5" name="Google Shape;3135;p38"/>
          <p:cNvSpPr/>
          <p:nvPr/>
        </p:nvSpPr>
        <p:spPr>
          <a:xfrm rot="10800000">
            <a:off x="105977"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6" name="Google Shape;3136;p38"/>
          <p:cNvSpPr/>
          <p:nvPr/>
        </p:nvSpPr>
        <p:spPr>
          <a:xfrm rot="10800000">
            <a:off x="303149"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37" name="Google Shape;3137;p38"/>
          <p:cNvPicPr preferRelativeResize="0"/>
          <p:nvPr/>
        </p:nvPicPr>
        <p:blipFill rotWithShape="1">
          <a:blip r:embed="rId3">
            <a:alphaModFix/>
          </a:blip>
          <a:srcRect b="0" l="0" r="0" t="0"/>
          <a:stretch/>
        </p:blipFill>
        <p:spPr>
          <a:xfrm>
            <a:off x="1010922" y="1533232"/>
            <a:ext cx="123825" cy="119063"/>
          </a:xfrm>
          <a:prstGeom prst="rect">
            <a:avLst/>
          </a:prstGeom>
          <a:noFill/>
          <a:ln>
            <a:noFill/>
          </a:ln>
        </p:spPr>
      </p:pic>
      <p:sp>
        <p:nvSpPr>
          <p:cNvPr id="3138" name="Google Shape;3138;p38"/>
          <p:cNvSpPr/>
          <p:nvPr/>
        </p:nvSpPr>
        <p:spPr>
          <a:xfrm rot="2408129">
            <a:off x="359421" y="6303477"/>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9" name="Google Shape;3139;p38"/>
          <p:cNvSpPr/>
          <p:nvPr/>
        </p:nvSpPr>
        <p:spPr>
          <a:xfrm rot="2408129">
            <a:off x="639672" y="13160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0" name="Google Shape;3140;p38"/>
          <p:cNvSpPr/>
          <p:nvPr/>
        </p:nvSpPr>
        <p:spPr>
          <a:xfrm>
            <a:off x="201192" y="237015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1" name="Google Shape;3141;p38"/>
          <p:cNvSpPr/>
          <p:nvPr/>
        </p:nvSpPr>
        <p:spPr>
          <a:xfrm rot="10800000">
            <a:off x="569384" y="19485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2" name="Google Shape;3142;p38"/>
          <p:cNvSpPr/>
          <p:nvPr/>
        </p:nvSpPr>
        <p:spPr>
          <a:xfrm>
            <a:off x="76918" y="18415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3" name="Google Shape;3143;p38"/>
          <p:cNvSpPr/>
          <p:nvPr/>
        </p:nvSpPr>
        <p:spPr>
          <a:xfrm>
            <a:off x="361326" y="1441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4" name="Google Shape;3144;p38"/>
          <p:cNvSpPr/>
          <p:nvPr/>
        </p:nvSpPr>
        <p:spPr>
          <a:xfrm>
            <a:off x="9096164" y="5782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5" name="Google Shape;3145;p38"/>
          <p:cNvSpPr/>
          <p:nvPr/>
        </p:nvSpPr>
        <p:spPr>
          <a:xfrm>
            <a:off x="10594990" y="70688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46" name="Google Shape;3146;p38"/>
          <p:cNvPicPr preferRelativeResize="0"/>
          <p:nvPr/>
        </p:nvPicPr>
        <p:blipFill rotWithShape="1">
          <a:blip r:embed="rId3">
            <a:alphaModFix/>
          </a:blip>
          <a:srcRect b="0" l="0" r="0" t="0"/>
          <a:stretch/>
        </p:blipFill>
        <p:spPr>
          <a:xfrm>
            <a:off x="8428475" y="170137"/>
            <a:ext cx="106832" cy="102723"/>
          </a:xfrm>
          <a:prstGeom prst="rect">
            <a:avLst/>
          </a:prstGeom>
          <a:noFill/>
          <a:ln>
            <a:noFill/>
          </a:ln>
        </p:spPr>
      </p:pic>
      <p:pic>
        <p:nvPicPr>
          <p:cNvPr id="3147" name="Google Shape;3147;p38"/>
          <p:cNvPicPr preferRelativeResize="0"/>
          <p:nvPr/>
        </p:nvPicPr>
        <p:blipFill rotWithShape="1">
          <a:blip r:embed="rId3">
            <a:alphaModFix/>
          </a:blip>
          <a:srcRect b="0" l="0" r="0" t="0"/>
          <a:stretch/>
        </p:blipFill>
        <p:spPr>
          <a:xfrm>
            <a:off x="9566519" y="221498"/>
            <a:ext cx="89037" cy="85613"/>
          </a:xfrm>
          <a:prstGeom prst="rect">
            <a:avLst/>
          </a:prstGeom>
          <a:noFill/>
          <a:ln>
            <a:noFill/>
          </a:ln>
        </p:spPr>
      </p:pic>
      <p:sp>
        <p:nvSpPr>
          <p:cNvPr id="3148" name="Google Shape;3148;p38"/>
          <p:cNvSpPr/>
          <p:nvPr/>
        </p:nvSpPr>
        <p:spPr>
          <a:xfrm>
            <a:off x="5260108" y="123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9" name="Google Shape;3149;p38"/>
          <p:cNvSpPr/>
          <p:nvPr/>
        </p:nvSpPr>
        <p:spPr>
          <a:xfrm rot="10800000">
            <a:off x="3227017" y="18179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0" name="Google Shape;3150;p38"/>
          <p:cNvSpPr/>
          <p:nvPr/>
        </p:nvSpPr>
        <p:spPr>
          <a:xfrm rot="10800000">
            <a:off x="3830666" y="12447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1" name="Google Shape;3151;p38"/>
          <p:cNvSpPr/>
          <p:nvPr/>
        </p:nvSpPr>
        <p:spPr>
          <a:xfrm rot="10800000">
            <a:off x="4856673" y="7347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2" name="Google Shape;3152;p38"/>
          <p:cNvSpPr/>
          <p:nvPr/>
        </p:nvSpPr>
        <p:spPr>
          <a:xfrm rot="10800000">
            <a:off x="6158207" y="30043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3" name="Google Shape;3153;p38"/>
          <p:cNvSpPr/>
          <p:nvPr/>
        </p:nvSpPr>
        <p:spPr>
          <a:xfrm rot="10800000">
            <a:off x="11837203" y="46436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4" name="Google Shape;3154;p38"/>
          <p:cNvSpPr/>
          <p:nvPr/>
        </p:nvSpPr>
        <p:spPr>
          <a:xfrm>
            <a:off x="10413433" y="67788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5" name="Google Shape;3155;p38"/>
          <p:cNvSpPr/>
          <p:nvPr/>
        </p:nvSpPr>
        <p:spPr>
          <a:xfrm>
            <a:off x="6791913" y="6312561"/>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6" name="Google Shape;3156;p38"/>
          <p:cNvSpPr/>
          <p:nvPr/>
        </p:nvSpPr>
        <p:spPr>
          <a:xfrm rot="10800000">
            <a:off x="9014554" y="678257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7" name="Google Shape;3157;p38"/>
          <p:cNvSpPr/>
          <p:nvPr/>
        </p:nvSpPr>
        <p:spPr>
          <a:xfrm rot="10800000">
            <a:off x="8017794" y="71666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8" name="Google Shape;3158;p38"/>
          <p:cNvSpPr/>
          <p:nvPr/>
        </p:nvSpPr>
        <p:spPr>
          <a:xfrm rot="10800000">
            <a:off x="8653417" y="626046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9" name="Google Shape;3159;p38"/>
          <p:cNvSpPr/>
          <p:nvPr/>
        </p:nvSpPr>
        <p:spPr>
          <a:xfrm rot="10800000">
            <a:off x="9551190" y="62133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0" name="Google Shape;3160;p38"/>
          <p:cNvSpPr/>
          <p:nvPr/>
        </p:nvSpPr>
        <p:spPr>
          <a:xfrm>
            <a:off x="9178640" y="6368927"/>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1" name="Google Shape;3161;p38"/>
          <p:cNvSpPr/>
          <p:nvPr/>
        </p:nvSpPr>
        <p:spPr>
          <a:xfrm>
            <a:off x="7209061" y="6754696"/>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62" name="Google Shape;3162;p38"/>
          <p:cNvPicPr preferRelativeResize="0"/>
          <p:nvPr/>
        </p:nvPicPr>
        <p:blipFill rotWithShape="1">
          <a:blip r:embed="rId4">
            <a:alphaModFix/>
          </a:blip>
          <a:srcRect b="0" l="0" r="0" t="0"/>
          <a:stretch/>
        </p:blipFill>
        <p:spPr>
          <a:xfrm>
            <a:off x="2128956" y="2233245"/>
            <a:ext cx="123825" cy="119063"/>
          </a:xfrm>
          <a:prstGeom prst="rect">
            <a:avLst/>
          </a:prstGeom>
          <a:noFill/>
          <a:ln>
            <a:noFill/>
          </a:ln>
        </p:spPr>
      </p:pic>
      <p:sp>
        <p:nvSpPr>
          <p:cNvPr id="3163" name="Google Shape;3163;p38"/>
          <p:cNvSpPr/>
          <p:nvPr/>
        </p:nvSpPr>
        <p:spPr>
          <a:xfrm>
            <a:off x="7978048" y="6395914"/>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4" name="Google Shape;3164;p38"/>
          <p:cNvSpPr/>
          <p:nvPr/>
        </p:nvSpPr>
        <p:spPr>
          <a:xfrm>
            <a:off x="10140915" y="6360115"/>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5" name="Google Shape;3165;p38"/>
          <p:cNvSpPr/>
          <p:nvPr/>
        </p:nvSpPr>
        <p:spPr>
          <a:xfrm rot="10800000">
            <a:off x="11500485" y="66825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6" name="Google Shape;3166;p38"/>
          <p:cNvSpPr/>
          <p:nvPr/>
        </p:nvSpPr>
        <p:spPr>
          <a:xfrm rot="10800000">
            <a:off x="9737480" y="697085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67" name="Google Shape;3167;p38"/>
          <p:cNvGrpSpPr/>
          <p:nvPr/>
        </p:nvGrpSpPr>
        <p:grpSpPr>
          <a:xfrm>
            <a:off x="4347025" y="1717387"/>
            <a:ext cx="3191586" cy="2599407"/>
            <a:chOff x="5265324" y="4542022"/>
            <a:chExt cx="1937700" cy="2599407"/>
          </a:xfrm>
        </p:grpSpPr>
        <p:sp>
          <p:nvSpPr>
            <p:cNvPr id="3168" name="Google Shape;3168;p38"/>
            <p:cNvSpPr txBox="1"/>
            <p:nvPr/>
          </p:nvSpPr>
          <p:spPr>
            <a:xfrm>
              <a:off x="5457632" y="4542022"/>
              <a:ext cx="15531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Balance</a:t>
              </a:r>
              <a:endParaRPr sz="2300"/>
            </a:p>
          </p:txBody>
        </p:sp>
        <p:sp>
          <p:nvSpPr>
            <p:cNvPr id="3169" name="Google Shape;3169;p38"/>
            <p:cNvSpPr txBox="1"/>
            <p:nvPr/>
          </p:nvSpPr>
          <p:spPr>
            <a:xfrm>
              <a:off x="5265324" y="5109529"/>
              <a:ext cx="1937700" cy="2031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IN" sz="1800">
                  <a:solidFill>
                    <a:schemeClr val="dk1"/>
                  </a:solidFill>
                  <a:latin typeface="Roboto"/>
                  <a:ea typeface="Roboto"/>
                  <a:cs typeface="Roboto"/>
                  <a:sym typeface="Roboto"/>
                </a:rPr>
                <a:t>Overall, the feature importance is decently balanced, </a:t>
              </a:r>
              <a:r>
                <a:rPr lang="en-IN" sz="1800">
                  <a:solidFill>
                    <a:schemeClr val="dk1"/>
                  </a:solidFill>
                  <a:latin typeface="Roboto"/>
                  <a:ea typeface="Roboto"/>
                  <a:cs typeface="Roboto"/>
                  <a:sym typeface="Roboto"/>
                </a:rPr>
                <a:t>however,</a:t>
              </a:r>
              <a:r>
                <a:rPr lang="en-IN" sz="1800">
                  <a:solidFill>
                    <a:schemeClr val="dk1"/>
                  </a:solidFill>
                  <a:latin typeface="Roboto"/>
                  <a:ea typeface="Roboto"/>
                  <a:cs typeface="Roboto"/>
                  <a:sym typeface="Roboto"/>
                </a:rPr>
                <a:t> prediction strength r</a:t>
              </a:r>
              <a:r>
                <a:rPr lang="en-IN" sz="1800">
                  <a:solidFill>
                    <a:schemeClr val="dk1"/>
                  </a:solidFill>
                  <a:latin typeface="Roboto"/>
                  <a:ea typeface="Roboto"/>
                  <a:cs typeface="Roboto"/>
                  <a:sym typeface="Roboto"/>
                </a:rPr>
                <a:t>elies</a:t>
              </a:r>
              <a:r>
                <a:rPr lang="en-IN" sz="1800">
                  <a:solidFill>
                    <a:schemeClr val="dk1"/>
                  </a:solidFill>
                  <a:latin typeface="Roboto"/>
                  <a:ea typeface="Roboto"/>
                  <a:cs typeface="Roboto"/>
                  <a:sym typeface="Roboto"/>
                </a:rPr>
                <a:t> most heavily on z (Infrared), possibly due to its ability to capture distant objects like Quasars</a:t>
              </a:r>
              <a:endParaRPr sz="1800">
                <a:solidFill>
                  <a:schemeClr val="dk1"/>
                </a:solidFill>
                <a:latin typeface="Roboto"/>
                <a:ea typeface="Roboto"/>
                <a:cs typeface="Roboto"/>
                <a:sym typeface="Roboto"/>
              </a:endParaRPr>
            </a:p>
          </p:txBody>
        </p:sp>
      </p:grpSp>
      <p:grpSp>
        <p:nvGrpSpPr>
          <p:cNvPr id="3170" name="Google Shape;3170;p38"/>
          <p:cNvGrpSpPr/>
          <p:nvPr/>
        </p:nvGrpSpPr>
        <p:grpSpPr>
          <a:xfrm>
            <a:off x="6479891" y="4603413"/>
            <a:ext cx="4003992" cy="825300"/>
            <a:chOff x="7985211" y="4484842"/>
            <a:chExt cx="4115100" cy="825300"/>
          </a:xfrm>
        </p:grpSpPr>
        <p:sp>
          <p:nvSpPr>
            <p:cNvPr id="3171" name="Google Shape;3171;p38"/>
            <p:cNvSpPr txBox="1"/>
            <p:nvPr/>
          </p:nvSpPr>
          <p:spPr>
            <a:xfrm>
              <a:off x="7985211" y="4484842"/>
              <a:ext cx="41151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Fun Fact</a:t>
              </a:r>
              <a:endParaRPr sz="2300"/>
            </a:p>
          </p:txBody>
        </p:sp>
        <p:sp>
          <p:nvSpPr>
            <p:cNvPr id="3172" name="Google Shape;3172;p38"/>
            <p:cNvSpPr txBox="1"/>
            <p:nvPr/>
          </p:nvSpPr>
          <p:spPr>
            <a:xfrm>
              <a:off x="7985211" y="4940842"/>
              <a:ext cx="41151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800"/>
                </a:spcAft>
                <a:buSzPts val="1100"/>
                <a:buNone/>
              </a:pPr>
              <a:r>
                <a:rPr lang="en-IN" sz="1800">
                  <a:solidFill>
                    <a:schemeClr val="dk1"/>
                  </a:solidFill>
                  <a:latin typeface="Roboto"/>
                  <a:ea typeface="Roboto"/>
                  <a:cs typeface="Roboto"/>
                  <a:sym typeface="Roboto"/>
                </a:rPr>
                <a:t>Star Wars was a documentary</a:t>
              </a:r>
              <a:endParaRPr sz="1800">
                <a:solidFill>
                  <a:schemeClr val="dk1"/>
                </a:solidFill>
                <a:latin typeface="Roboto"/>
                <a:ea typeface="Roboto"/>
                <a:cs typeface="Roboto"/>
                <a:sym typeface="Roboto"/>
              </a:endParaRPr>
            </a:p>
          </p:txBody>
        </p:sp>
      </p:grpSp>
      <p:sp>
        <p:nvSpPr>
          <p:cNvPr id="3173" name="Google Shape;3173;p38"/>
          <p:cNvSpPr/>
          <p:nvPr/>
        </p:nvSpPr>
        <p:spPr>
          <a:xfrm rot="10800000">
            <a:off x="11366400" y="51663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4" name="Google Shape;3174;p38"/>
          <p:cNvSpPr/>
          <p:nvPr/>
        </p:nvSpPr>
        <p:spPr>
          <a:xfrm rot="10800000">
            <a:off x="637890" y="31702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5" name="Google Shape;3175;p38"/>
          <p:cNvSpPr/>
          <p:nvPr/>
        </p:nvSpPr>
        <p:spPr>
          <a:xfrm rot="10800000">
            <a:off x="167087" y="369297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6" name="Google Shape;3176;p38"/>
          <p:cNvSpPr/>
          <p:nvPr/>
        </p:nvSpPr>
        <p:spPr>
          <a:xfrm>
            <a:off x="10988460" y="5757772"/>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7" name="Google Shape;3177;p38"/>
          <p:cNvSpPr/>
          <p:nvPr/>
        </p:nvSpPr>
        <p:spPr>
          <a:xfrm rot="10800000">
            <a:off x="11837203" y="582325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8" name="Google Shape;3178;p38"/>
          <p:cNvSpPr/>
          <p:nvPr/>
        </p:nvSpPr>
        <p:spPr>
          <a:xfrm rot="10800000">
            <a:off x="5451220" y="665894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38"/>
          <p:cNvSpPr/>
          <p:nvPr/>
        </p:nvSpPr>
        <p:spPr>
          <a:xfrm rot="2408129">
            <a:off x="-94089" y="560364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0" name="Google Shape;3180;p38"/>
          <p:cNvSpPr/>
          <p:nvPr/>
        </p:nvSpPr>
        <p:spPr>
          <a:xfrm>
            <a:off x="1844146" y="648364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38"/>
          <p:cNvSpPr/>
          <p:nvPr/>
        </p:nvSpPr>
        <p:spPr>
          <a:xfrm rot="10800000">
            <a:off x="213340" y="45138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38"/>
          <p:cNvSpPr/>
          <p:nvPr/>
        </p:nvSpPr>
        <p:spPr>
          <a:xfrm>
            <a:off x="-279126" y="44069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3" name="Google Shape;3183;p38"/>
          <p:cNvSpPr/>
          <p:nvPr/>
        </p:nvSpPr>
        <p:spPr>
          <a:xfrm rot="10800000">
            <a:off x="886347" y="847553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4" name="Google Shape;3184;p38"/>
          <p:cNvSpPr/>
          <p:nvPr/>
        </p:nvSpPr>
        <p:spPr>
          <a:xfrm rot="10800000">
            <a:off x="2697846" y="66680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5" name="Google Shape;3185;p38"/>
          <p:cNvSpPr/>
          <p:nvPr/>
        </p:nvSpPr>
        <p:spPr>
          <a:xfrm flipH="1" rot="-5198012">
            <a:off x="-3728868" y="2321505"/>
            <a:ext cx="7930224" cy="2453969"/>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descr="Planet Saturn" id="3186" name="Google Shape;3186;p38"/>
          <p:cNvGrpSpPr/>
          <p:nvPr/>
        </p:nvGrpSpPr>
        <p:grpSpPr>
          <a:xfrm rot="-959050">
            <a:off x="10708431" y="5742309"/>
            <a:ext cx="840521" cy="840516"/>
            <a:chOff x="523099" y="5170936"/>
            <a:chExt cx="1335578" cy="1335570"/>
          </a:xfrm>
        </p:grpSpPr>
        <p:sp>
          <p:nvSpPr>
            <p:cNvPr id="3187" name="Google Shape;3187;p38"/>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8" name="Google Shape;3188;p38"/>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9" name="Google Shape;3189;p38"/>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0" name="Google Shape;3190;p38"/>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1" name="Google Shape;3191;p38"/>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2" name="Google Shape;3192;p38"/>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3" name="Google Shape;3193;p38"/>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Planet Saturn" id="3194" name="Google Shape;3194;p38"/>
          <p:cNvGrpSpPr/>
          <p:nvPr/>
        </p:nvGrpSpPr>
        <p:grpSpPr>
          <a:xfrm rot="-4652771">
            <a:off x="105136" y="145288"/>
            <a:ext cx="1571831" cy="1571793"/>
            <a:chOff x="523099" y="5170936"/>
            <a:chExt cx="1335578" cy="1335570"/>
          </a:xfrm>
        </p:grpSpPr>
        <p:sp>
          <p:nvSpPr>
            <p:cNvPr id="3195" name="Google Shape;3195;p38"/>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38"/>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7" name="Google Shape;3197;p38"/>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8" name="Google Shape;3198;p38"/>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9" name="Google Shape;3199;p38"/>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0" name="Google Shape;3200;p38"/>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01" name="Google Shape;3201;p38"/>
          <p:cNvGrpSpPr/>
          <p:nvPr/>
        </p:nvGrpSpPr>
        <p:grpSpPr>
          <a:xfrm>
            <a:off x="9096150" y="1807138"/>
            <a:ext cx="3191431" cy="1960073"/>
            <a:chOff x="7691608" y="3953597"/>
            <a:chExt cx="2383800" cy="1960073"/>
          </a:xfrm>
        </p:grpSpPr>
        <p:sp>
          <p:nvSpPr>
            <p:cNvPr id="3202" name="Google Shape;3202;p38"/>
            <p:cNvSpPr txBox="1"/>
            <p:nvPr/>
          </p:nvSpPr>
          <p:spPr>
            <a:xfrm>
              <a:off x="7902932" y="3953597"/>
              <a:ext cx="19113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Takeaway</a:t>
              </a:r>
              <a:endParaRPr sz="2300"/>
            </a:p>
          </p:txBody>
        </p:sp>
        <p:sp>
          <p:nvSpPr>
            <p:cNvPr id="3203" name="Google Shape;3203;p38"/>
            <p:cNvSpPr txBox="1"/>
            <p:nvPr/>
          </p:nvSpPr>
          <p:spPr>
            <a:xfrm>
              <a:off x="7691608" y="4436170"/>
              <a:ext cx="23838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Roboto"/>
                  <a:ea typeface="Roboto"/>
                  <a:cs typeface="Roboto"/>
                  <a:sym typeface="Roboto"/>
                </a:rPr>
                <a:t>With high classification accuracy and decently balanced prediction strength of the feature (X) data, this model is well optimized</a:t>
              </a:r>
              <a:endParaRPr sz="1800">
                <a:solidFill>
                  <a:schemeClr val="dk1"/>
                </a:solidFill>
                <a:latin typeface="Roboto"/>
                <a:ea typeface="Roboto"/>
                <a:cs typeface="Roboto"/>
                <a:sym typeface="Roboto"/>
              </a:endParaRPr>
            </a:p>
          </p:txBody>
        </p:sp>
      </p:grpSp>
      <p:pic>
        <p:nvPicPr>
          <p:cNvPr id="3204" name="Google Shape;3204;p38" title="maxresdefault (2).jpg"/>
          <p:cNvPicPr preferRelativeResize="0"/>
          <p:nvPr>
            <p:ph idx="3" type="pic"/>
          </p:nvPr>
        </p:nvPicPr>
        <p:blipFill rotWithShape="1">
          <a:blip r:embed="rId5">
            <a:alphaModFix/>
          </a:blip>
          <a:srcRect b="0" l="21875" r="21875" t="0"/>
          <a:stretch/>
        </p:blipFill>
        <p:spPr>
          <a:xfrm>
            <a:off x="5359331" y="490786"/>
            <a:ext cx="1167000" cy="1167000"/>
          </a:xfrm>
          <a:prstGeom prst="ellipse">
            <a:avLst/>
          </a:prstGeom>
          <a:noFill/>
          <a:ln cap="flat" cmpd="sng" w="28575">
            <a:solidFill>
              <a:srgbClr val="7030A0"/>
            </a:solidFill>
            <a:prstDash val="solid"/>
            <a:round/>
            <a:headEnd len="sm" w="sm" type="none"/>
            <a:tailEnd len="sm" w="sm" type="none"/>
          </a:ln>
        </p:spPr>
      </p:pic>
      <p:pic>
        <p:nvPicPr>
          <p:cNvPr id="3205" name="Google Shape;3205;p38" title="hqdefault.jpg"/>
          <p:cNvPicPr preferRelativeResize="0"/>
          <p:nvPr>
            <p:ph idx="2" type="pic"/>
          </p:nvPr>
        </p:nvPicPr>
        <p:blipFill rotWithShape="1">
          <a:blip r:embed="rId6">
            <a:alphaModFix/>
          </a:blip>
          <a:srcRect b="0" l="12502" r="12495" t="0"/>
          <a:stretch/>
        </p:blipFill>
        <p:spPr>
          <a:xfrm>
            <a:off x="10108371" y="640147"/>
            <a:ext cx="1167000" cy="1167000"/>
          </a:xfrm>
          <a:prstGeom prst="ellipse">
            <a:avLst/>
          </a:prstGeom>
          <a:noFill/>
          <a:ln cap="flat" cmpd="sng" w="28575">
            <a:solidFill>
              <a:srgbClr val="7030A0"/>
            </a:solidFill>
            <a:prstDash val="solid"/>
            <a:round/>
            <a:headEnd len="sm" w="sm" type="none"/>
            <a:tailEnd len="sm" w="sm" type="none"/>
          </a:ln>
        </p:spPr>
      </p:pic>
      <p:pic>
        <p:nvPicPr>
          <p:cNvPr id="3206" name="Google Shape;3206;p38" title="destroy-all-humans-art.jpg"/>
          <p:cNvPicPr preferRelativeResize="0"/>
          <p:nvPr>
            <p:ph idx="2" type="pic"/>
          </p:nvPr>
        </p:nvPicPr>
        <p:blipFill rotWithShape="1">
          <a:blip r:embed="rId7">
            <a:alphaModFix/>
          </a:blip>
          <a:srcRect b="0" l="21875" r="21875" t="0"/>
          <a:stretch/>
        </p:blipFill>
        <p:spPr>
          <a:xfrm>
            <a:off x="7898396" y="3395710"/>
            <a:ext cx="1167000" cy="1167000"/>
          </a:xfrm>
          <a:prstGeom prst="ellipse">
            <a:avLst/>
          </a:prstGeom>
          <a:noFill/>
          <a:ln cap="flat" cmpd="sng" w="28575">
            <a:solidFill>
              <a:srgbClr val="7030A0"/>
            </a:solidFill>
            <a:prstDash val="solid"/>
            <a:round/>
            <a:headEnd len="sm" w="sm" type="none"/>
            <a:tailEnd len="sm" w="sm" type="none"/>
          </a:ln>
        </p:spPr>
      </p:pic>
      <p:pic>
        <p:nvPicPr>
          <p:cNvPr id="3207" name="Google Shape;3207;p38" title="frost_ultimate_form_by_gizmomcs_dbbjbuw-pre.jpg"/>
          <p:cNvPicPr preferRelativeResize="0"/>
          <p:nvPr>
            <p:ph idx="4" type="pic"/>
          </p:nvPr>
        </p:nvPicPr>
        <p:blipFill rotWithShape="1">
          <a:blip r:embed="rId8">
            <a:alphaModFix/>
          </a:blip>
          <a:srcRect b="6476" l="0" r="0" t="6468"/>
          <a:stretch/>
        </p:blipFill>
        <p:spPr>
          <a:xfrm>
            <a:off x="2251667" y="2606862"/>
            <a:ext cx="1167000" cy="1167000"/>
          </a:xfrm>
          <a:prstGeom prst="ellipse">
            <a:avLst/>
          </a:prstGeom>
          <a:noFill/>
          <a:ln cap="flat" cmpd="sng" w="28575">
            <a:solidFill>
              <a:srgbClr val="7030A0"/>
            </a:solidFill>
            <a:prstDash val="solid"/>
            <a:round/>
            <a:headEnd len="sm" w="sm" type="none"/>
            <a:tailEnd len="sm" w="sm" type="none"/>
          </a:ln>
        </p:spPr>
      </p:pic>
      <p:grpSp>
        <p:nvGrpSpPr>
          <p:cNvPr id="3208" name="Google Shape;3208;p38"/>
          <p:cNvGrpSpPr/>
          <p:nvPr/>
        </p:nvGrpSpPr>
        <p:grpSpPr>
          <a:xfrm>
            <a:off x="1182706" y="3793590"/>
            <a:ext cx="3304941" cy="1985895"/>
            <a:chOff x="5300629" y="4581410"/>
            <a:chExt cx="1937700" cy="1985895"/>
          </a:xfrm>
        </p:grpSpPr>
        <p:sp>
          <p:nvSpPr>
            <p:cNvPr id="3209" name="Google Shape;3209;p38"/>
            <p:cNvSpPr txBox="1"/>
            <p:nvPr/>
          </p:nvSpPr>
          <p:spPr>
            <a:xfrm>
              <a:off x="5477766" y="4581410"/>
              <a:ext cx="15531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Accuracy</a:t>
              </a:r>
              <a:endParaRPr sz="2300"/>
            </a:p>
          </p:txBody>
        </p:sp>
        <p:sp>
          <p:nvSpPr>
            <p:cNvPr id="3210" name="Google Shape;3210;p38"/>
            <p:cNvSpPr txBox="1"/>
            <p:nvPr/>
          </p:nvSpPr>
          <p:spPr>
            <a:xfrm>
              <a:off x="5300629" y="5089804"/>
              <a:ext cx="1937700"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dk1"/>
                  </a:solidFill>
                  <a:latin typeface="Roboto"/>
                  <a:ea typeface="Roboto"/>
                  <a:cs typeface="Roboto"/>
                  <a:sym typeface="Roboto"/>
                </a:rPr>
                <a:t>Classification accuracy is high, however, misclassification occurs most between Quasars and Galaxies due to their spectral similarities</a:t>
              </a:r>
              <a:endParaRPr sz="1800">
                <a:solidFill>
                  <a:schemeClr val="dk1"/>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14" name="Shape 3214"/>
        <p:cNvGrpSpPr/>
        <p:nvPr/>
      </p:nvGrpSpPr>
      <p:grpSpPr>
        <a:xfrm>
          <a:off x="0" y="0"/>
          <a:ext cx="0" cy="0"/>
          <a:chOff x="0" y="0"/>
          <a:chExt cx="0" cy="0"/>
        </a:xfrm>
      </p:grpSpPr>
      <p:sp>
        <p:nvSpPr>
          <p:cNvPr id="3215" name="Google Shape;3215;p39"/>
          <p:cNvSpPr/>
          <p:nvPr/>
        </p:nvSpPr>
        <p:spPr>
          <a:xfrm>
            <a:off x="1" y="4556315"/>
            <a:ext cx="5248518" cy="2301683"/>
          </a:xfrm>
          <a:custGeom>
            <a:rect b="b" l="l" r="r" t="t"/>
            <a:pathLst>
              <a:path extrusionOk="0" h="2416465" w="7952300">
                <a:moveTo>
                  <a:pt x="0" y="844508"/>
                </a:moveTo>
                <a:cubicBezTo>
                  <a:pt x="0" y="549233"/>
                  <a:pt x="144875" y="270531"/>
                  <a:pt x="392144" y="109654"/>
                </a:cubicBezTo>
                <a:cubicBezTo>
                  <a:pt x="664750" y="-67797"/>
                  <a:pt x="1061180" y="-99896"/>
                  <a:pt x="1521905" y="549328"/>
                </a:cubicBezTo>
                <a:cubicBezTo>
                  <a:pt x="2399443" y="1786816"/>
                  <a:pt x="2653570" y="660199"/>
                  <a:pt x="3468529" y="1354381"/>
                </a:cubicBezTo>
                <a:cubicBezTo>
                  <a:pt x="3976116" y="1786816"/>
                  <a:pt x="5141595" y="58981"/>
                  <a:pt x="5428583" y="1249606"/>
                </a:cubicBezTo>
                <a:cubicBezTo>
                  <a:pt x="5615464" y="2025227"/>
                  <a:pt x="6286310" y="1026340"/>
                  <a:pt x="7794594" y="1950646"/>
                </a:cubicBezTo>
                <a:cubicBezTo>
                  <a:pt x="8060341" y="2113524"/>
                  <a:pt x="7957090" y="2230205"/>
                  <a:pt x="7729633" y="2358792"/>
                </a:cubicBezTo>
                <a:cubicBezTo>
                  <a:pt x="7502176" y="2487380"/>
                  <a:pt x="0" y="2358888"/>
                  <a:pt x="0" y="2358888"/>
                </a:cubicBezTo>
                <a:close/>
              </a:path>
            </a:pathLst>
          </a:custGeom>
          <a:gradFill>
            <a:gsLst>
              <a:gs pos="0">
                <a:srgbClr val="5900A2">
                  <a:alpha val="87843"/>
                </a:srgbClr>
              </a:gs>
              <a:gs pos="100000">
                <a:srgbClr val="000E2A">
                  <a:alpha val="0"/>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6" name="Google Shape;3216;p39"/>
          <p:cNvSpPr/>
          <p:nvPr/>
        </p:nvSpPr>
        <p:spPr>
          <a:xfrm>
            <a:off x="13697" y="-21788"/>
            <a:ext cx="12192000" cy="6905437"/>
          </a:xfrm>
          <a:prstGeom prst="rect">
            <a:avLst/>
          </a:prstGeom>
          <a:gradFill>
            <a:gsLst>
              <a:gs pos="0">
                <a:srgbClr val="7030A0">
                  <a:alpha val="61960"/>
                </a:srgbClr>
              </a:gs>
              <a:gs pos="100000">
                <a:srgbClr val="000B22">
                  <a:alpha val="2000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7" name="Google Shape;3217;p39"/>
          <p:cNvSpPr/>
          <p:nvPr/>
        </p:nvSpPr>
        <p:spPr>
          <a:xfrm rot="-2690254">
            <a:off x="197522" y="5698905"/>
            <a:ext cx="269467" cy="296694"/>
          </a:xfrm>
          <a:prstGeom prst="ellipse">
            <a:avLst/>
          </a:prstGeom>
          <a:gradFill>
            <a:gsLst>
              <a:gs pos="0">
                <a:srgbClr val="CD4B67">
                  <a:alpha val="56862"/>
                </a:srgbClr>
              </a:gs>
              <a:gs pos="5000">
                <a:srgbClr val="CD4B67">
                  <a:alpha val="56862"/>
                </a:srgbClr>
              </a:gs>
              <a:gs pos="100000">
                <a:srgbClr val="005696">
                  <a:alpha val="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8" name="Google Shape;3218;p39"/>
          <p:cNvSpPr/>
          <p:nvPr/>
        </p:nvSpPr>
        <p:spPr>
          <a:xfrm>
            <a:off x="73286" y="162526"/>
            <a:ext cx="81974" cy="8486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9" name="Google Shape;3219;p39"/>
          <p:cNvSpPr/>
          <p:nvPr/>
        </p:nvSpPr>
        <p:spPr>
          <a:xfrm flipH="1">
            <a:off x="1328178" y="84064"/>
            <a:ext cx="73566" cy="73566"/>
          </a:xfrm>
          <a:custGeom>
            <a:rect b="b" l="l" r="r" t="t"/>
            <a:pathLst>
              <a:path extrusionOk="0" h="104567" w="104567">
                <a:moveTo>
                  <a:pt x="51942" y="103767"/>
                </a:moveTo>
                <a:cubicBezTo>
                  <a:pt x="58953" y="104081"/>
                  <a:pt x="65915" y="102538"/>
                  <a:pt x="72135" y="99290"/>
                </a:cubicBezTo>
                <a:cubicBezTo>
                  <a:pt x="84870" y="94461"/>
                  <a:pt x="94919" y="84403"/>
                  <a:pt x="99758" y="71667"/>
                </a:cubicBezTo>
                <a:cubicBezTo>
                  <a:pt x="102996" y="65477"/>
                  <a:pt x="104539" y="58542"/>
                  <a:pt x="104235" y="51570"/>
                </a:cubicBezTo>
                <a:lnTo>
                  <a:pt x="102329" y="37664"/>
                </a:lnTo>
                <a:cubicBezTo>
                  <a:pt x="99939" y="28939"/>
                  <a:pt x="95309" y="20995"/>
                  <a:pt x="88899" y="14613"/>
                </a:cubicBezTo>
                <a:lnTo>
                  <a:pt x="78327" y="6421"/>
                </a:lnTo>
                <a:cubicBezTo>
                  <a:pt x="70344" y="1697"/>
                  <a:pt x="61219" y="-770"/>
                  <a:pt x="51942" y="-722"/>
                </a:cubicBezTo>
                <a:cubicBezTo>
                  <a:pt x="44970" y="-1027"/>
                  <a:pt x="38036" y="516"/>
                  <a:pt x="31844" y="3755"/>
                </a:cubicBezTo>
                <a:cubicBezTo>
                  <a:pt x="19109" y="8583"/>
                  <a:pt x="9061" y="18642"/>
                  <a:pt x="4222" y="31377"/>
                </a:cubicBezTo>
                <a:cubicBezTo>
                  <a:pt x="974" y="37597"/>
                  <a:pt x="-569" y="44560"/>
                  <a:pt x="-255" y="51570"/>
                </a:cubicBezTo>
                <a:lnTo>
                  <a:pt x="1650" y="65381"/>
                </a:lnTo>
                <a:cubicBezTo>
                  <a:pt x="4041" y="74106"/>
                  <a:pt x="8670" y="82050"/>
                  <a:pt x="15080" y="88432"/>
                </a:cubicBezTo>
                <a:lnTo>
                  <a:pt x="25653" y="96623"/>
                </a:lnTo>
                <a:cubicBezTo>
                  <a:pt x="33607" y="101348"/>
                  <a:pt x="42694" y="103814"/>
                  <a:pt x="51942" y="103767"/>
                </a:cubicBezTo>
                <a:close/>
              </a:path>
            </a:pathLst>
          </a:custGeom>
          <a:solidFill>
            <a:srgbClr val="C236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0" name="Google Shape;3220;p39"/>
          <p:cNvSpPr/>
          <p:nvPr/>
        </p:nvSpPr>
        <p:spPr>
          <a:xfrm>
            <a:off x="2912551" y="208576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21" name="Google Shape;3221;p39"/>
          <p:cNvPicPr preferRelativeResize="0"/>
          <p:nvPr/>
        </p:nvPicPr>
        <p:blipFill rotWithShape="1">
          <a:blip r:embed="rId3">
            <a:alphaModFix/>
          </a:blip>
          <a:srcRect b="0" l="0" r="0" t="0"/>
          <a:stretch/>
        </p:blipFill>
        <p:spPr>
          <a:xfrm>
            <a:off x="1818606" y="1501442"/>
            <a:ext cx="80963" cy="80963"/>
          </a:xfrm>
          <a:prstGeom prst="rect">
            <a:avLst/>
          </a:prstGeom>
          <a:noFill/>
          <a:ln>
            <a:noFill/>
          </a:ln>
        </p:spPr>
      </p:pic>
      <p:pic>
        <p:nvPicPr>
          <p:cNvPr id="3222" name="Google Shape;3222;p39"/>
          <p:cNvPicPr preferRelativeResize="0"/>
          <p:nvPr/>
        </p:nvPicPr>
        <p:blipFill rotWithShape="1">
          <a:blip r:embed="rId3">
            <a:alphaModFix/>
          </a:blip>
          <a:srcRect b="0" l="0" r="0" t="0"/>
          <a:stretch/>
        </p:blipFill>
        <p:spPr>
          <a:xfrm rot="2808543">
            <a:off x="10789376" y="6233630"/>
            <a:ext cx="80963" cy="80963"/>
          </a:xfrm>
          <a:prstGeom prst="rect">
            <a:avLst/>
          </a:prstGeom>
          <a:noFill/>
          <a:ln>
            <a:noFill/>
          </a:ln>
        </p:spPr>
      </p:pic>
      <p:pic>
        <p:nvPicPr>
          <p:cNvPr id="3223" name="Google Shape;3223;p39"/>
          <p:cNvPicPr preferRelativeResize="0"/>
          <p:nvPr/>
        </p:nvPicPr>
        <p:blipFill rotWithShape="1">
          <a:blip r:embed="rId3">
            <a:alphaModFix/>
          </a:blip>
          <a:srcRect b="0" l="0" r="0" t="0"/>
          <a:stretch/>
        </p:blipFill>
        <p:spPr>
          <a:xfrm>
            <a:off x="11255719" y="5911200"/>
            <a:ext cx="80963" cy="80963"/>
          </a:xfrm>
          <a:prstGeom prst="rect">
            <a:avLst/>
          </a:prstGeom>
          <a:noFill/>
          <a:ln>
            <a:noFill/>
          </a:ln>
        </p:spPr>
      </p:pic>
      <p:pic>
        <p:nvPicPr>
          <p:cNvPr id="3224" name="Google Shape;3224;p39"/>
          <p:cNvPicPr preferRelativeResize="0"/>
          <p:nvPr/>
        </p:nvPicPr>
        <p:blipFill rotWithShape="1">
          <a:blip r:embed="rId3">
            <a:alphaModFix/>
          </a:blip>
          <a:srcRect b="0" l="0" r="0" t="0"/>
          <a:stretch/>
        </p:blipFill>
        <p:spPr>
          <a:xfrm>
            <a:off x="11347326" y="4360823"/>
            <a:ext cx="80963" cy="80963"/>
          </a:xfrm>
          <a:prstGeom prst="rect">
            <a:avLst/>
          </a:prstGeom>
          <a:noFill/>
          <a:ln>
            <a:noFill/>
          </a:ln>
        </p:spPr>
      </p:pic>
      <p:pic>
        <p:nvPicPr>
          <p:cNvPr id="3225" name="Google Shape;3225;p39"/>
          <p:cNvPicPr preferRelativeResize="0"/>
          <p:nvPr/>
        </p:nvPicPr>
        <p:blipFill rotWithShape="1">
          <a:blip r:embed="rId3">
            <a:alphaModFix/>
          </a:blip>
          <a:srcRect b="0" l="0" r="0" t="0"/>
          <a:stretch/>
        </p:blipFill>
        <p:spPr>
          <a:xfrm>
            <a:off x="8587706" y="587042"/>
            <a:ext cx="80963" cy="80963"/>
          </a:xfrm>
          <a:prstGeom prst="rect">
            <a:avLst/>
          </a:prstGeom>
          <a:noFill/>
          <a:ln>
            <a:noFill/>
          </a:ln>
        </p:spPr>
      </p:pic>
      <p:sp>
        <p:nvSpPr>
          <p:cNvPr id="3226" name="Google Shape;3226;p39"/>
          <p:cNvSpPr/>
          <p:nvPr/>
        </p:nvSpPr>
        <p:spPr>
          <a:xfrm>
            <a:off x="437349" y="119448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7" name="Google Shape;3227;p39"/>
          <p:cNvSpPr/>
          <p:nvPr/>
        </p:nvSpPr>
        <p:spPr>
          <a:xfrm>
            <a:off x="8030651" y="147318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8" name="Google Shape;3228;p39"/>
          <p:cNvSpPr/>
          <p:nvPr/>
        </p:nvSpPr>
        <p:spPr>
          <a:xfrm>
            <a:off x="11292514" y="25101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9" name="Google Shape;3229;p39"/>
          <p:cNvSpPr/>
          <p:nvPr/>
        </p:nvSpPr>
        <p:spPr>
          <a:xfrm>
            <a:off x="1358470" y="54547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0" name="Google Shape;3230;p39"/>
          <p:cNvSpPr/>
          <p:nvPr/>
        </p:nvSpPr>
        <p:spPr>
          <a:xfrm rot="-4064786">
            <a:off x="1458669" y="2456263"/>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1" name="Google Shape;3231;p39"/>
          <p:cNvSpPr/>
          <p:nvPr/>
        </p:nvSpPr>
        <p:spPr>
          <a:xfrm rot="-4064786">
            <a:off x="2296320" y="6489318"/>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2" name="Google Shape;3232;p39"/>
          <p:cNvSpPr/>
          <p:nvPr/>
        </p:nvSpPr>
        <p:spPr>
          <a:xfrm rot="-4064786">
            <a:off x="11064885" y="6369566"/>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3" name="Google Shape;3233;p39"/>
          <p:cNvSpPr/>
          <p:nvPr/>
        </p:nvSpPr>
        <p:spPr>
          <a:xfrm rot="-4064786">
            <a:off x="9424952" y="6720580"/>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4" name="Google Shape;3234;p39"/>
          <p:cNvSpPr/>
          <p:nvPr/>
        </p:nvSpPr>
        <p:spPr>
          <a:xfrm rot="-4064786">
            <a:off x="10489046" y="2524431"/>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5" name="Google Shape;3235;p39"/>
          <p:cNvSpPr/>
          <p:nvPr/>
        </p:nvSpPr>
        <p:spPr>
          <a:xfrm>
            <a:off x="7676285" y="523133"/>
            <a:ext cx="76200" cy="76200"/>
          </a:xfrm>
          <a:custGeom>
            <a:rect b="b" l="l" r="r" t="t"/>
            <a:pathLst>
              <a:path extrusionOk="0" h="76200" w="76200">
                <a:moveTo>
                  <a:pt x="37794" y="75125"/>
                </a:moveTo>
                <a:cubicBezTo>
                  <a:pt x="58834" y="75125"/>
                  <a:pt x="75894" y="58075"/>
                  <a:pt x="75894" y="37025"/>
                </a:cubicBezTo>
                <a:cubicBezTo>
                  <a:pt x="75894" y="15975"/>
                  <a:pt x="58834" y="-1075"/>
                  <a:pt x="37794" y="-1075"/>
                </a:cubicBezTo>
                <a:cubicBezTo>
                  <a:pt x="16753" y="-1075"/>
                  <a:pt x="-306" y="15975"/>
                  <a:pt x="-306" y="37025"/>
                </a:cubicBezTo>
                <a:cubicBezTo>
                  <a:pt x="-306" y="58075"/>
                  <a:pt x="16753" y="75125"/>
                  <a:pt x="37794" y="75125"/>
                </a:cubicBezTo>
                <a:close/>
              </a:path>
            </a:pathLst>
          </a:custGeom>
          <a:solidFill>
            <a:srgbClr val="FFE245"/>
          </a:solidFill>
          <a:ln>
            <a:noFill/>
          </a:ln>
          <a:effectLst>
            <a:outerShdw blurRad="76200" sx="143000" rotWithShape="0" algn="ctr" sy="143000">
              <a:srgbClr val="FFC000">
                <a:alpha val="6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6" name="Google Shape;3236;p39"/>
          <p:cNvSpPr/>
          <p:nvPr/>
        </p:nvSpPr>
        <p:spPr>
          <a:xfrm>
            <a:off x="4931216" y="6330717"/>
            <a:ext cx="89067" cy="89344"/>
          </a:xfrm>
          <a:custGeom>
            <a:rect b="b" l="l" r="r" t="t"/>
            <a:pathLst>
              <a:path extrusionOk="0" h="89344" w="89067">
                <a:moveTo>
                  <a:pt x="44339" y="88174"/>
                </a:moveTo>
                <a:cubicBezTo>
                  <a:pt x="56131" y="87985"/>
                  <a:pt x="67418" y="83317"/>
                  <a:pt x="75866" y="75125"/>
                </a:cubicBezTo>
                <a:cubicBezTo>
                  <a:pt x="93230" y="57504"/>
                  <a:pt x="93030" y="29215"/>
                  <a:pt x="75428" y="11785"/>
                </a:cubicBezTo>
                <a:cubicBezTo>
                  <a:pt x="67132" y="3592"/>
                  <a:pt x="55988" y="-980"/>
                  <a:pt x="44339" y="-1075"/>
                </a:cubicBezTo>
                <a:cubicBezTo>
                  <a:pt x="32499" y="-884"/>
                  <a:pt x="21174" y="3783"/>
                  <a:pt x="12716" y="12070"/>
                </a:cubicBezTo>
                <a:cubicBezTo>
                  <a:pt x="-4696" y="29596"/>
                  <a:pt x="-4639" y="57790"/>
                  <a:pt x="12839" y="75220"/>
                </a:cubicBezTo>
                <a:cubicBezTo>
                  <a:pt x="21202" y="83602"/>
                  <a:pt x="32527" y="88270"/>
                  <a:pt x="44339" y="88270"/>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7" name="Google Shape;3237;p39"/>
          <p:cNvSpPr/>
          <p:nvPr/>
        </p:nvSpPr>
        <p:spPr>
          <a:xfrm>
            <a:off x="4344092" y="5887054"/>
            <a:ext cx="46577" cy="48292"/>
          </a:xfrm>
          <a:custGeom>
            <a:rect b="b" l="l" r="r" t="t"/>
            <a:pathLst>
              <a:path extrusionOk="0" h="48292" w="46577">
                <a:moveTo>
                  <a:pt x="22982" y="47217"/>
                </a:moveTo>
                <a:cubicBezTo>
                  <a:pt x="54034" y="47217"/>
                  <a:pt x="54034" y="-1075"/>
                  <a:pt x="22982" y="-1075"/>
                </a:cubicBezTo>
                <a:cubicBezTo>
                  <a:pt x="-8069" y="-1075"/>
                  <a:pt x="-8069" y="47217"/>
                  <a:pt x="22982" y="47217"/>
                </a:cubicBezTo>
                <a:close/>
              </a:path>
            </a:pathLst>
          </a:custGeom>
          <a:solidFill>
            <a:srgbClr val="E47E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8" name="Google Shape;3238;p39"/>
          <p:cNvSpPr/>
          <p:nvPr/>
        </p:nvSpPr>
        <p:spPr>
          <a:xfrm>
            <a:off x="3726467" y="6461248"/>
            <a:ext cx="69151" cy="102203"/>
          </a:xfrm>
          <a:custGeom>
            <a:rect b="b" l="l" r="r" t="t"/>
            <a:pathLst>
              <a:path extrusionOk="0" h="102203" w="69151">
                <a:moveTo>
                  <a:pt x="34269" y="-1075"/>
                </a:moveTo>
                <a:cubicBezTo>
                  <a:pt x="37413" y="10259"/>
                  <a:pt x="41489" y="21308"/>
                  <a:pt x="46461" y="31976"/>
                </a:cubicBezTo>
                <a:cubicBezTo>
                  <a:pt x="53138" y="38930"/>
                  <a:pt x="60654" y="45026"/>
                  <a:pt x="68845" y="50074"/>
                </a:cubicBezTo>
                <a:cubicBezTo>
                  <a:pt x="60654" y="55123"/>
                  <a:pt x="53138" y="61218"/>
                  <a:pt x="46461" y="68172"/>
                </a:cubicBezTo>
                <a:cubicBezTo>
                  <a:pt x="41480" y="78840"/>
                  <a:pt x="37403" y="89793"/>
                  <a:pt x="34269" y="101128"/>
                </a:cubicBezTo>
                <a:cubicBezTo>
                  <a:pt x="31136" y="89793"/>
                  <a:pt x="27059" y="78840"/>
                  <a:pt x="22077" y="68172"/>
                </a:cubicBezTo>
                <a:cubicBezTo>
                  <a:pt x="15401" y="61218"/>
                  <a:pt x="7885" y="55123"/>
                  <a:pt x="-306" y="50074"/>
                </a:cubicBezTo>
                <a:cubicBezTo>
                  <a:pt x="7885" y="45026"/>
                  <a:pt x="15401" y="38930"/>
                  <a:pt x="22077" y="31976"/>
                </a:cubicBezTo>
                <a:cubicBezTo>
                  <a:pt x="27050" y="21308"/>
                  <a:pt x="31126" y="10259"/>
                  <a:pt x="34269"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9" name="Google Shape;3239;p39"/>
          <p:cNvSpPr/>
          <p:nvPr/>
        </p:nvSpPr>
        <p:spPr>
          <a:xfrm>
            <a:off x="11841888" y="6330790"/>
            <a:ext cx="69151" cy="102203"/>
          </a:xfrm>
          <a:custGeom>
            <a:rect b="b" l="l" r="r" t="t"/>
            <a:pathLst>
              <a:path extrusionOk="0" h="102203" w="69151">
                <a:moveTo>
                  <a:pt x="34269" y="-1075"/>
                </a:moveTo>
                <a:cubicBezTo>
                  <a:pt x="37413" y="10259"/>
                  <a:pt x="41489" y="21308"/>
                  <a:pt x="46461" y="31976"/>
                </a:cubicBezTo>
                <a:cubicBezTo>
                  <a:pt x="53138" y="38930"/>
                  <a:pt x="60654" y="45026"/>
                  <a:pt x="68845" y="50074"/>
                </a:cubicBezTo>
                <a:cubicBezTo>
                  <a:pt x="60654" y="55123"/>
                  <a:pt x="53138" y="61218"/>
                  <a:pt x="46461" y="68172"/>
                </a:cubicBezTo>
                <a:cubicBezTo>
                  <a:pt x="41480" y="78840"/>
                  <a:pt x="37403" y="89793"/>
                  <a:pt x="34269" y="101128"/>
                </a:cubicBezTo>
                <a:cubicBezTo>
                  <a:pt x="31136" y="89793"/>
                  <a:pt x="27059" y="78840"/>
                  <a:pt x="22077" y="68172"/>
                </a:cubicBezTo>
                <a:cubicBezTo>
                  <a:pt x="15401" y="61218"/>
                  <a:pt x="7885" y="55123"/>
                  <a:pt x="-306" y="50074"/>
                </a:cubicBezTo>
                <a:cubicBezTo>
                  <a:pt x="7885" y="45026"/>
                  <a:pt x="15401" y="38930"/>
                  <a:pt x="22077" y="31976"/>
                </a:cubicBezTo>
                <a:cubicBezTo>
                  <a:pt x="27050" y="21308"/>
                  <a:pt x="31126" y="10259"/>
                  <a:pt x="34269"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0" name="Google Shape;3240;p39"/>
          <p:cNvSpPr/>
          <p:nvPr/>
        </p:nvSpPr>
        <p:spPr>
          <a:xfrm>
            <a:off x="8113436" y="6078228"/>
            <a:ext cx="69151" cy="102203"/>
          </a:xfrm>
          <a:custGeom>
            <a:rect b="b" l="l" r="r" t="t"/>
            <a:pathLst>
              <a:path extrusionOk="0" h="102203" w="69151">
                <a:moveTo>
                  <a:pt x="34269" y="-1075"/>
                </a:moveTo>
                <a:cubicBezTo>
                  <a:pt x="37413" y="10259"/>
                  <a:pt x="41489" y="21308"/>
                  <a:pt x="46461" y="31976"/>
                </a:cubicBezTo>
                <a:cubicBezTo>
                  <a:pt x="53138" y="38930"/>
                  <a:pt x="60654" y="45026"/>
                  <a:pt x="68845" y="50074"/>
                </a:cubicBezTo>
                <a:cubicBezTo>
                  <a:pt x="60654" y="55123"/>
                  <a:pt x="53138" y="61218"/>
                  <a:pt x="46461" y="68172"/>
                </a:cubicBezTo>
                <a:cubicBezTo>
                  <a:pt x="41480" y="78840"/>
                  <a:pt x="37403" y="89793"/>
                  <a:pt x="34269" y="101128"/>
                </a:cubicBezTo>
                <a:cubicBezTo>
                  <a:pt x="31136" y="89793"/>
                  <a:pt x="27059" y="78840"/>
                  <a:pt x="22077" y="68172"/>
                </a:cubicBezTo>
                <a:cubicBezTo>
                  <a:pt x="15401" y="61218"/>
                  <a:pt x="7885" y="55123"/>
                  <a:pt x="-306" y="50074"/>
                </a:cubicBezTo>
                <a:cubicBezTo>
                  <a:pt x="7885" y="45026"/>
                  <a:pt x="15401" y="38930"/>
                  <a:pt x="22077" y="31976"/>
                </a:cubicBezTo>
                <a:cubicBezTo>
                  <a:pt x="27050" y="21308"/>
                  <a:pt x="31126" y="10259"/>
                  <a:pt x="34269"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1" name="Google Shape;3241;p39"/>
          <p:cNvSpPr/>
          <p:nvPr/>
        </p:nvSpPr>
        <p:spPr>
          <a:xfrm rot="1348683">
            <a:off x="7754386" y="170429"/>
            <a:ext cx="69151" cy="102203"/>
          </a:xfrm>
          <a:custGeom>
            <a:rect b="b" l="l" r="r" t="t"/>
            <a:pathLst>
              <a:path extrusionOk="0" h="102203" w="69151">
                <a:moveTo>
                  <a:pt x="34269" y="-1075"/>
                </a:moveTo>
                <a:cubicBezTo>
                  <a:pt x="37413" y="10259"/>
                  <a:pt x="41489" y="21308"/>
                  <a:pt x="46461" y="31976"/>
                </a:cubicBezTo>
                <a:cubicBezTo>
                  <a:pt x="53138" y="38930"/>
                  <a:pt x="60654" y="45026"/>
                  <a:pt x="68845" y="50074"/>
                </a:cubicBezTo>
                <a:cubicBezTo>
                  <a:pt x="60654" y="55123"/>
                  <a:pt x="53138" y="61218"/>
                  <a:pt x="46461" y="68172"/>
                </a:cubicBezTo>
                <a:cubicBezTo>
                  <a:pt x="41480" y="78840"/>
                  <a:pt x="37403" y="89793"/>
                  <a:pt x="34269" y="101128"/>
                </a:cubicBezTo>
                <a:cubicBezTo>
                  <a:pt x="31136" y="89793"/>
                  <a:pt x="27059" y="78840"/>
                  <a:pt x="22077" y="68172"/>
                </a:cubicBezTo>
                <a:cubicBezTo>
                  <a:pt x="15401" y="61218"/>
                  <a:pt x="7885" y="55123"/>
                  <a:pt x="-306" y="50074"/>
                </a:cubicBezTo>
                <a:cubicBezTo>
                  <a:pt x="7885" y="45026"/>
                  <a:pt x="15401" y="38930"/>
                  <a:pt x="22077" y="31976"/>
                </a:cubicBezTo>
                <a:cubicBezTo>
                  <a:pt x="27050" y="21308"/>
                  <a:pt x="31126" y="10259"/>
                  <a:pt x="34269"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2" name="Google Shape;3242;p39"/>
          <p:cNvSpPr/>
          <p:nvPr/>
        </p:nvSpPr>
        <p:spPr>
          <a:xfrm>
            <a:off x="10541970" y="661243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3" name="Google Shape;3243;p39"/>
          <p:cNvSpPr/>
          <p:nvPr/>
        </p:nvSpPr>
        <p:spPr>
          <a:xfrm>
            <a:off x="242608" y="8324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4" name="Google Shape;3244;p39"/>
          <p:cNvSpPr/>
          <p:nvPr/>
        </p:nvSpPr>
        <p:spPr>
          <a:xfrm>
            <a:off x="11787076" y="294602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5" name="Google Shape;3245;p39"/>
          <p:cNvSpPr/>
          <p:nvPr/>
        </p:nvSpPr>
        <p:spPr>
          <a:xfrm>
            <a:off x="219960" y="495702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6" name="Google Shape;3246;p39"/>
          <p:cNvSpPr/>
          <p:nvPr/>
        </p:nvSpPr>
        <p:spPr>
          <a:xfrm>
            <a:off x="1871759" y="643299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7" name="Google Shape;3247;p39"/>
          <p:cNvSpPr/>
          <p:nvPr/>
        </p:nvSpPr>
        <p:spPr>
          <a:xfrm>
            <a:off x="10067980" y="65782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8" name="Google Shape;3248;p39"/>
          <p:cNvSpPr/>
          <p:nvPr/>
        </p:nvSpPr>
        <p:spPr>
          <a:xfrm>
            <a:off x="9669588" y="1089917"/>
            <a:ext cx="104567" cy="104567"/>
          </a:xfrm>
          <a:custGeom>
            <a:rect b="b" l="l" r="r" t="t"/>
            <a:pathLst>
              <a:path extrusionOk="0" h="104567" w="104567">
                <a:moveTo>
                  <a:pt x="51942" y="103767"/>
                </a:moveTo>
                <a:cubicBezTo>
                  <a:pt x="58953" y="104081"/>
                  <a:pt x="65915" y="102538"/>
                  <a:pt x="72135" y="99290"/>
                </a:cubicBezTo>
                <a:cubicBezTo>
                  <a:pt x="84870" y="94461"/>
                  <a:pt x="94919" y="84403"/>
                  <a:pt x="99758" y="71667"/>
                </a:cubicBezTo>
                <a:cubicBezTo>
                  <a:pt x="102996" y="65477"/>
                  <a:pt x="104539" y="58542"/>
                  <a:pt x="104235" y="51570"/>
                </a:cubicBezTo>
                <a:lnTo>
                  <a:pt x="102329" y="37664"/>
                </a:lnTo>
                <a:cubicBezTo>
                  <a:pt x="99939" y="28939"/>
                  <a:pt x="95309" y="20995"/>
                  <a:pt x="88899" y="14613"/>
                </a:cubicBezTo>
                <a:lnTo>
                  <a:pt x="78327" y="6421"/>
                </a:lnTo>
                <a:cubicBezTo>
                  <a:pt x="70344" y="1697"/>
                  <a:pt x="61219" y="-770"/>
                  <a:pt x="51942" y="-722"/>
                </a:cubicBezTo>
                <a:cubicBezTo>
                  <a:pt x="44970" y="-1027"/>
                  <a:pt x="38036" y="516"/>
                  <a:pt x="31844" y="3755"/>
                </a:cubicBezTo>
                <a:cubicBezTo>
                  <a:pt x="19109" y="8583"/>
                  <a:pt x="9061" y="18642"/>
                  <a:pt x="4222" y="31377"/>
                </a:cubicBezTo>
                <a:cubicBezTo>
                  <a:pt x="974" y="37597"/>
                  <a:pt x="-569" y="44560"/>
                  <a:pt x="-255" y="51570"/>
                </a:cubicBezTo>
                <a:lnTo>
                  <a:pt x="1650" y="65381"/>
                </a:lnTo>
                <a:cubicBezTo>
                  <a:pt x="4041" y="74106"/>
                  <a:pt x="8670" y="82050"/>
                  <a:pt x="15080" y="88432"/>
                </a:cubicBezTo>
                <a:lnTo>
                  <a:pt x="25653" y="96623"/>
                </a:lnTo>
                <a:cubicBezTo>
                  <a:pt x="33607" y="101348"/>
                  <a:pt x="42694" y="103814"/>
                  <a:pt x="51942" y="103767"/>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39"/>
          <p:cNvSpPr/>
          <p:nvPr/>
        </p:nvSpPr>
        <p:spPr>
          <a:xfrm>
            <a:off x="11254709" y="157441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0" name="Google Shape;3250;p39"/>
          <p:cNvSpPr/>
          <p:nvPr/>
        </p:nvSpPr>
        <p:spPr>
          <a:xfrm>
            <a:off x="856352" y="666396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1" name="Google Shape;3251;p39"/>
          <p:cNvSpPr/>
          <p:nvPr/>
        </p:nvSpPr>
        <p:spPr>
          <a:xfrm>
            <a:off x="11911039" y="19411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2" name="Google Shape;3252;p39"/>
          <p:cNvSpPr/>
          <p:nvPr/>
        </p:nvSpPr>
        <p:spPr>
          <a:xfrm>
            <a:off x="114273" y="221959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3" name="Google Shape;3253;p39"/>
          <p:cNvSpPr/>
          <p:nvPr/>
        </p:nvSpPr>
        <p:spPr>
          <a:xfrm>
            <a:off x="8373551" y="17670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4" name="Google Shape;3254;p39"/>
          <p:cNvSpPr/>
          <p:nvPr/>
        </p:nvSpPr>
        <p:spPr>
          <a:xfrm>
            <a:off x="895234" y="25401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5" name="Google Shape;3255;p39"/>
          <p:cNvSpPr/>
          <p:nvPr/>
        </p:nvSpPr>
        <p:spPr>
          <a:xfrm>
            <a:off x="588514" y="601210"/>
            <a:ext cx="73756" cy="76359"/>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6" name="Google Shape;3256;p39"/>
          <p:cNvSpPr/>
          <p:nvPr/>
        </p:nvSpPr>
        <p:spPr>
          <a:xfrm>
            <a:off x="11713365" y="5215422"/>
            <a:ext cx="81974" cy="8486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7" name="Google Shape;3257;p39"/>
          <p:cNvSpPr/>
          <p:nvPr/>
        </p:nvSpPr>
        <p:spPr>
          <a:xfrm>
            <a:off x="9991260" y="6578622"/>
            <a:ext cx="81974" cy="8486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8" name="Google Shape;3258;p39"/>
          <p:cNvSpPr/>
          <p:nvPr/>
        </p:nvSpPr>
        <p:spPr>
          <a:xfrm>
            <a:off x="729377" y="1443758"/>
            <a:ext cx="98194" cy="98194"/>
          </a:xfrm>
          <a:custGeom>
            <a:rect b="b" l="l" r="r" t="t"/>
            <a:pathLst>
              <a:path extrusionOk="0" h="104567" w="104567">
                <a:moveTo>
                  <a:pt x="51942" y="103767"/>
                </a:moveTo>
                <a:cubicBezTo>
                  <a:pt x="58953" y="104081"/>
                  <a:pt x="65915" y="102538"/>
                  <a:pt x="72135" y="99290"/>
                </a:cubicBezTo>
                <a:cubicBezTo>
                  <a:pt x="84870" y="94461"/>
                  <a:pt x="94919" y="84403"/>
                  <a:pt x="99758" y="71667"/>
                </a:cubicBezTo>
                <a:cubicBezTo>
                  <a:pt x="102996" y="65477"/>
                  <a:pt x="104539" y="58542"/>
                  <a:pt x="104235" y="51570"/>
                </a:cubicBezTo>
                <a:lnTo>
                  <a:pt x="102329" y="37664"/>
                </a:lnTo>
                <a:cubicBezTo>
                  <a:pt x="99939" y="28939"/>
                  <a:pt x="95309" y="20995"/>
                  <a:pt x="88899" y="14613"/>
                </a:cubicBezTo>
                <a:lnTo>
                  <a:pt x="78327" y="6421"/>
                </a:lnTo>
                <a:cubicBezTo>
                  <a:pt x="70344" y="1697"/>
                  <a:pt x="61219" y="-770"/>
                  <a:pt x="51942" y="-722"/>
                </a:cubicBezTo>
                <a:cubicBezTo>
                  <a:pt x="44970" y="-1027"/>
                  <a:pt x="38036" y="516"/>
                  <a:pt x="31844" y="3755"/>
                </a:cubicBezTo>
                <a:cubicBezTo>
                  <a:pt x="19109" y="8583"/>
                  <a:pt x="9061" y="18642"/>
                  <a:pt x="4222" y="31377"/>
                </a:cubicBezTo>
                <a:cubicBezTo>
                  <a:pt x="974" y="37597"/>
                  <a:pt x="-569" y="44560"/>
                  <a:pt x="-255" y="51570"/>
                </a:cubicBezTo>
                <a:lnTo>
                  <a:pt x="1650" y="65381"/>
                </a:lnTo>
                <a:cubicBezTo>
                  <a:pt x="4041" y="74106"/>
                  <a:pt x="8670" y="82050"/>
                  <a:pt x="15080" y="88432"/>
                </a:cubicBezTo>
                <a:lnTo>
                  <a:pt x="25653" y="96623"/>
                </a:lnTo>
                <a:cubicBezTo>
                  <a:pt x="33607" y="101348"/>
                  <a:pt x="42694" y="103814"/>
                  <a:pt x="51942" y="103767"/>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39"/>
          <p:cNvSpPr/>
          <p:nvPr/>
        </p:nvSpPr>
        <p:spPr>
          <a:xfrm>
            <a:off x="801044" y="312070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0" name="Google Shape;3260;p39"/>
          <p:cNvSpPr/>
          <p:nvPr/>
        </p:nvSpPr>
        <p:spPr>
          <a:xfrm>
            <a:off x="250428" y="18172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1" name="Google Shape;3261;p39"/>
          <p:cNvSpPr/>
          <p:nvPr/>
        </p:nvSpPr>
        <p:spPr>
          <a:xfrm rot="-4064786">
            <a:off x="3183746" y="6000250"/>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2" name="Google Shape;3262;p39"/>
          <p:cNvSpPr/>
          <p:nvPr/>
        </p:nvSpPr>
        <p:spPr>
          <a:xfrm rot="-4064786">
            <a:off x="890336" y="617851"/>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3" name="Google Shape;3263;p39"/>
          <p:cNvSpPr/>
          <p:nvPr/>
        </p:nvSpPr>
        <p:spPr>
          <a:xfrm rot="-4064786">
            <a:off x="8810117" y="240162"/>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4" name="Google Shape;3264;p39"/>
          <p:cNvSpPr/>
          <p:nvPr/>
        </p:nvSpPr>
        <p:spPr>
          <a:xfrm rot="-4064786">
            <a:off x="8970134" y="1376270"/>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65" name="Google Shape;3265;p39"/>
          <p:cNvPicPr preferRelativeResize="0"/>
          <p:nvPr/>
        </p:nvPicPr>
        <p:blipFill rotWithShape="1">
          <a:blip r:embed="rId3">
            <a:alphaModFix/>
          </a:blip>
          <a:srcRect b="0" l="0" r="0" t="0"/>
          <a:stretch/>
        </p:blipFill>
        <p:spPr>
          <a:xfrm>
            <a:off x="11762472" y="3690932"/>
            <a:ext cx="80963" cy="80963"/>
          </a:xfrm>
          <a:prstGeom prst="rect">
            <a:avLst/>
          </a:prstGeom>
          <a:noFill/>
          <a:ln>
            <a:noFill/>
          </a:ln>
        </p:spPr>
      </p:pic>
      <p:sp>
        <p:nvSpPr>
          <p:cNvPr id="3266" name="Google Shape;3266;p39"/>
          <p:cNvSpPr/>
          <p:nvPr/>
        </p:nvSpPr>
        <p:spPr>
          <a:xfrm rot="1348683">
            <a:off x="347188" y="268038"/>
            <a:ext cx="69151" cy="102203"/>
          </a:xfrm>
          <a:custGeom>
            <a:rect b="b" l="l" r="r" t="t"/>
            <a:pathLst>
              <a:path extrusionOk="0" h="102203" w="69151">
                <a:moveTo>
                  <a:pt x="34269" y="-1075"/>
                </a:moveTo>
                <a:cubicBezTo>
                  <a:pt x="37413" y="10259"/>
                  <a:pt x="41489" y="21308"/>
                  <a:pt x="46461" y="31976"/>
                </a:cubicBezTo>
                <a:cubicBezTo>
                  <a:pt x="53138" y="38930"/>
                  <a:pt x="60654" y="45026"/>
                  <a:pt x="68845" y="50074"/>
                </a:cubicBezTo>
                <a:cubicBezTo>
                  <a:pt x="60654" y="55123"/>
                  <a:pt x="53138" y="61218"/>
                  <a:pt x="46461" y="68172"/>
                </a:cubicBezTo>
                <a:cubicBezTo>
                  <a:pt x="41480" y="78840"/>
                  <a:pt x="37403" y="89793"/>
                  <a:pt x="34269" y="101128"/>
                </a:cubicBezTo>
                <a:cubicBezTo>
                  <a:pt x="31136" y="89793"/>
                  <a:pt x="27059" y="78840"/>
                  <a:pt x="22077" y="68172"/>
                </a:cubicBezTo>
                <a:cubicBezTo>
                  <a:pt x="15401" y="61218"/>
                  <a:pt x="7885" y="55123"/>
                  <a:pt x="-306" y="50074"/>
                </a:cubicBezTo>
                <a:cubicBezTo>
                  <a:pt x="7885" y="45026"/>
                  <a:pt x="15401" y="38930"/>
                  <a:pt x="22077" y="31976"/>
                </a:cubicBezTo>
                <a:cubicBezTo>
                  <a:pt x="27050" y="21308"/>
                  <a:pt x="31126" y="10259"/>
                  <a:pt x="34269"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7" name="Google Shape;3267;p39"/>
          <p:cNvSpPr/>
          <p:nvPr/>
        </p:nvSpPr>
        <p:spPr>
          <a:xfrm>
            <a:off x="96380" y="1362133"/>
            <a:ext cx="52138" cy="53978"/>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8" name="Google Shape;3268;p39"/>
          <p:cNvSpPr/>
          <p:nvPr/>
        </p:nvSpPr>
        <p:spPr>
          <a:xfrm>
            <a:off x="13700" y="84075"/>
            <a:ext cx="11804677" cy="6247952"/>
          </a:xfrm>
          <a:custGeom>
            <a:rect b="b" l="l" r="r" t="t"/>
            <a:pathLst>
              <a:path extrusionOk="0" h="6391767" w="12232826">
                <a:moveTo>
                  <a:pt x="10304432" y="5921965"/>
                </a:moveTo>
                <a:cubicBezTo>
                  <a:pt x="8142670" y="7162572"/>
                  <a:pt x="1908128" y="5651438"/>
                  <a:pt x="544352" y="4778030"/>
                </a:cubicBezTo>
                <a:cubicBezTo>
                  <a:pt x="-819424" y="3904622"/>
                  <a:pt x="632304" y="1212711"/>
                  <a:pt x="2121778" y="681518"/>
                </a:cubicBezTo>
                <a:cubicBezTo>
                  <a:pt x="3802578" y="-340054"/>
                  <a:pt x="10046601" y="-125993"/>
                  <a:pt x="11410377" y="747415"/>
                </a:cubicBezTo>
                <a:cubicBezTo>
                  <a:pt x="12774153" y="1620823"/>
                  <a:pt x="12466194" y="4681358"/>
                  <a:pt x="10304432" y="5921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Calibri"/>
              <a:ea typeface="Calibri"/>
              <a:cs typeface="Calibri"/>
              <a:sym typeface="Calibri"/>
            </a:endParaRPr>
          </a:p>
        </p:txBody>
      </p:sp>
      <p:sp>
        <p:nvSpPr>
          <p:cNvPr id="3269" name="Google Shape;3269;p39"/>
          <p:cNvSpPr/>
          <p:nvPr/>
        </p:nvSpPr>
        <p:spPr>
          <a:xfrm>
            <a:off x="7478355" y="-2738"/>
            <a:ext cx="4720712" cy="2177833"/>
          </a:xfrm>
          <a:custGeom>
            <a:rect b="b" l="l" r="r" t="t"/>
            <a:pathLst>
              <a:path extrusionOk="0" h="2399816" w="6336526">
                <a:moveTo>
                  <a:pt x="6212973" y="0"/>
                </a:moveTo>
                <a:lnTo>
                  <a:pt x="122080" y="0"/>
                </a:lnTo>
                <a:cubicBezTo>
                  <a:pt x="54113" y="66"/>
                  <a:pt x="-925" y="55216"/>
                  <a:pt x="-860" y="123179"/>
                </a:cubicBezTo>
                <a:cubicBezTo>
                  <a:pt x="-842" y="141382"/>
                  <a:pt x="3214" y="159354"/>
                  <a:pt x="11015" y="175799"/>
                </a:cubicBezTo>
                <a:cubicBezTo>
                  <a:pt x="214100" y="607514"/>
                  <a:pt x="920684" y="1639511"/>
                  <a:pt x="2865188" y="1007183"/>
                </a:cubicBezTo>
                <a:cubicBezTo>
                  <a:pt x="5287189" y="219749"/>
                  <a:pt x="3954777" y="1581277"/>
                  <a:pt x="4656601" y="2254808"/>
                </a:cubicBezTo>
                <a:cubicBezTo>
                  <a:pt x="4775448" y="2368711"/>
                  <a:pt x="5677335" y="2458167"/>
                  <a:pt x="6335666" y="2353146"/>
                </a:cubicBezTo>
                <a:lnTo>
                  <a:pt x="6335666" y="123059"/>
                </a:lnTo>
                <a:cubicBezTo>
                  <a:pt x="6335666" y="55238"/>
                  <a:pt x="6280821" y="202"/>
                  <a:pt x="6212973" y="0"/>
                </a:cubicBezTo>
                <a:close/>
              </a:path>
            </a:pathLst>
          </a:custGeom>
          <a:gradFill>
            <a:gsLst>
              <a:gs pos="0">
                <a:srgbClr val="000000">
                  <a:alpha val="2745"/>
                </a:srgbClr>
              </a:gs>
              <a:gs pos="9000">
                <a:srgbClr val="000000">
                  <a:alpha val="2745"/>
                </a:srgbClr>
              </a:gs>
              <a:gs pos="100000">
                <a:srgbClr val="5C1A67"/>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70" name="Google Shape;3270;p39"/>
          <p:cNvPicPr preferRelativeResize="0"/>
          <p:nvPr/>
        </p:nvPicPr>
        <p:blipFill rotWithShape="1">
          <a:blip r:embed="rId4">
            <a:alphaModFix/>
          </a:blip>
          <a:srcRect b="0" l="0" r="0" t="0"/>
          <a:stretch/>
        </p:blipFill>
        <p:spPr>
          <a:xfrm rot="-9018334">
            <a:off x="9841481" y="84549"/>
            <a:ext cx="2072398" cy="1672252"/>
          </a:xfrm>
          <a:prstGeom prst="rect">
            <a:avLst/>
          </a:prstGeom>
          <a:noFill/>
          <a:ln>
            <a:noFill/>
          </a:ln>
          <a:effectLst>
            <a:outerShdw blurRad="368300" sx="108000" rotWithShape="0" algn="ctr" sy="108000">
              <a:srgbClr val="004070">
                <a:alpha val="40000"/>
              </a:srgbClr>
            </a:outerShdw>
          </a:effectLst>
        </p:spPr>
      </p:pic>
      <p:sp>
        <p:nvSpPr>
          <p:cNvPr id="3271" name="Google Shape;3271;p39"/>
          <p:cNvSpPr txBox="1"/>
          <p:nvPr/>
        </p:nvSpPr>
        <p:spPr>
          <a:xfrm>
            <a:off x="2107775" y="1038325"/>
            <a:ext cx="7353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rgbClr val="7030A0"/>
                </a:solidFill>
                <a:latin typeface="Josefin Sans SemiBold"/>
                <a:ea typeface="Josefin Sans SemiBold"/>
                <a:cs typeface="Josefin Sans SemiBold"/>
                <a:sym typeface="Josefin Sans SemiBold"/>
              </a:rPr>
              <a:t>Hyperparameter Tuning Final Results:</a:t>
            </a:r>
            <a:endParaRPr sz="3000">
              <a:solidFill>
                <a:schemeClr val="dk1"/>
              </a:solidFill>
            </a:endParaRPr>
          </a:p>
          <a:p>
            <a:pPr indent="0" lvl="0" marL="0" rtl="0" algn="l">
              <a:spcBef>
                <a:spcPts val="0"/>
              </a:spcBef>
              <a:spcAft>
                <a:spcPts val="0"/>
              </a:spcAft>
              <a:buNone/>
            </a:pPr>
            <a:r>
              <a:rPr lang="en-IN">
                <a:solidFill>
                  <a:schemeClr val="dk1"/>
                </a:solidFill>
              </a:rPr>
              <a:t> </a:t>
            </a:r>
            <a:endParaRPr sz="2800">
              <a:solidFill>
                <a:schemeClr val="dk1"/>
              </a:solidFill>
              <a:latin typeface="Calibri"/>
              <a:ea typeface="Calibri"/>
              <a:cs typeface="Calibri"/>
              <a:sym typeface="Calibri"/>
            </a:endParaRPr>
          </a:p>
        </p:txBody>
      </p:sp>
      <p:sp>
        <p:nvSpPr>
          <p:cNvPr id="3272" name="Google Shape;3272;p39"/>
          <p:cNvSpPr txBox="1"/>
          <p:nvPr/>
        </p:nvSpPr>
        <p:spPr>
          <a:xfrm>
            <a:off x="4777025" y="2115600"/>
            <a:ext cx="5296200" cy="32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2100">
                <a:solidFill>
                  <a:schemeClr val="dk1"/>
                </a:solidFill>
                <a:latin typeface="Courier New"/>
                <a:ea typeface="Courier New"/>
                <a:cs typeface="Courier New"/>
                <a:sym typeface="Courier New"/>
              </a:rPr>
              <a:t>Optimized </a:t>
            </a:r>
            <a:r>
              <a:rPr b="1" lang="en-IN" sz="2100">
                <a:solidFill>
                  <a:schemeClr val="dk1"/>
                </a:solidFill>
                <a:latin typeface="Courier New"/>
                <a:ea typeface="Courier New"/>
                <a:cs typeface="Courier New"/>
                <a:sym typeface="Courier New"/>
              </a:rPr>
              <a:t>Gradient Boosting Model Report:</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precision    recall  f1-score   support</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star       0.92      0.96      0.94       832</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galaxy       0.96      0.93      0.94       999</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qso       0.90      0.89      0.90       169</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accuracy                           0.94      2000</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IN" sz="1200">
                <a:solidFill>
                  <a:schemeClr val="dk1"/>
                </a:solidFill>
                <a:latin typeface="Courier New"/>
                <a:ea typeface="Courier New"/>
                <a:cs typeface="Courier New"/>
                <a:sym typeface="Courier New"/>
              </a:rPr>
              <a:t>   macro avg       0.93      0.93      0.93      2000</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IN" sz="1200">
                <a:solidFill>
                  <a:schemeClr val="dk1"/>
                </a:solidFill>
                <a:latin typeface="Courier New"/>
                <a:ea typeface="Courier New"/>
                <a:cs typeface="Courier New"/>
                <a:sym typeface="Courier New"/>
              </a:rPr>
              <a:t>weighted avg       0.94      0.94      0.94      2000</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descr="a gray ufo with a red light on top of it is floating in the air . (Provided by Tenor)" id="3273" name="Google Shape;3273;p39"/>
          <p:cNvPicPr preferRelativeResize="0"/>
          <p:nvPr/>
        </p:nvPicPr>
        <p:blipFill>
          <a:blip r:embed="rId5">
            <a:alphaModFix/>
          </a:blip>
          <a:stretch>
            <a:fillRect/>
          </a:stretch>
        </p:blipFill>
        <p:spPr>
          <a:xfrm>
            <a:off x="1134975" y="2694363"/>
            <a:ext cx="3067050" cy="1905000"/>
          </a:xfrm>
          <a:prstGeom prst="rect">
            <a:avLst/>
          </a:prstGeom>
          <a:solidFill>
            <a:schemeClr val="lt1"/>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277" name="Shape 3277"/>
        <p:cNvGrpSpPr/>
        <p:nvPr/>
      </p:nvGrpSpPr>
      <p:grpSpPr>
        <a:xfrm>
          <a:off x="0" y="0"/>
          <a:ext cx="0" cy="0"/>
          <a:chOff x="0" y="0"/>
          <a:chExt cx="0" cy="0"/>
        </a:xfrm>
      </p:grpSpPr>
      <p:sp>
        <p:nvSpPr>
          <p:cNvPr id="3278" name="Google Shape;3278;p40"/>
          <p:cNvSpPr/>
          <p:nvPr/>
        </p:nvSpPr>
        <p:spPr>
          <a:xfrm rot="2408129">
            <a:off x="2937266" y="-125941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40"/>
          <p:cNvSpPr/>
          <p:nvPr/>
        </p:nvSpPr>
        <p:spPr>
          <a:xfrm rot="10800000">
            <a:off x="5405501" y="1597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40"/>
          <p:cNvSpPr/>
          <p:nvPr/>
        </p:nvSpPr>
        <p:spPr>
          <a:xfrm rot="10800000">
            <a:off x="1795177" y="-109717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40"/>
          <p:cNvSpPr/>
          <p:nvPr/>
        </p:nvSpPr>
        <p:spPr>
          <a:xfrm rot="10800000">
            <a:off x="2207013" y="-83466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2" name="Google Shape;3282;p40"/>
          <p:cNvSpPr/>
          <p:nvPr/>
        </p:nvSpPr>
        <p:spPr>
          <a:xfrm flipH="1">
            <a:off x="1479667" y="4165782"/>
            <a:ext cx="10712327" cy="2846603"/>
          </a:xfrm>
          <a:custGeom>
            <a:rect b="b" l="l" r="r" t="t"/>
            <a:pathLst>
              <a:path extrusionOk="0" h="4784207" w="9097518">
                <a:moveTo>
                  <a:pt x="0" y="4752"/>
                </a:moveTo>
                <a:cubicBezTo>
                  <a:pt x="0" y="4752"/>
                  <a:pt x="657948" y="-73318"/>
                  <a:pt x="1050033" y="403481"/>
                </a:cubicBezTo>
                <a:cubicBezTo>
                  <a:pt x="1442118" y="880280"/>
                  <a:pt x="1697157" y="2472295"/>
                  <a:pt x="2352509" y="2865548"/>
                </a:cubicBezTo>
                <a:cubicBezTo>
                  <a:pt x="3007861" y="3258802"/>
                  <a:pt x="4356819" y="2534713"/>
                  <a:pt x="4982147" y="2763002"/>
                </a:cubicBezTo>
                <a:cubicBezTo>
                  <a:pt x="5607475" y="2991291"/>
                  <a:pt x="5356289" y="4314148"/>
                  <a:pt x="6104478" y="4235281"/>
                </a:cubicBezTo>
                <a:cubicBezTo>
                  <a:pt x="6852666" y="4156414"/>
                  <a:pt x="8819239" y="1493064"/>
                  <a:pt x="9097518" y="4737058"/>
                </a:cubicBezTo>
                <a:lnTo>
                  <a:pt x="0" y="4784207"/>
                </a:lnTo>
                <a:lnTo>
                  <a:pt x="0" y="4752"/>
                </a:ln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3" name="Google Shape;3283;p40"/>
          <p:cNvSpPr/>
          <p:nvPr/>
        </p:nvSpPr>
        <p:spPr>
          <a:xfrm flipH="1" rot="10800000">
            <a:off x="-512036" y="-51887"/>
            <a:ext cx="12792307" cy="7062168"/>
          </a:xfrm>
          <a:custGeom>
            <a:rect b="b" l="l" r="r" t="t"/>
            <a:pathLst>
              <a:path extrusionOk="0" h="4615796" w="9618276">
                <a:moveTo>
                  <a:pt x="1144077" y="85804"/>
                </a:moveTo>
                <a:cubicBezTo>
                  <a:pt x="1144077" y="85804"/>
                  <a:pt x="388201" y="1421555"/>
                  <a:pt x="1091657" y="2139042"/>
                </a:cubicBezTo>
                <a:cubicBezTo>
                  <a:pt x="1795113" y="2856529"/>
                  <a:pt x="2642513" y="2606235"/>
                  <a:pt x="3336477" y="2909839"/>
                </a:cubicBezTo>
                <a:cubicBezTo>
                  <a:pt x="4030441" y="3213443"/>
                  <a:pt x="4508644" y="3817867"/>
                  <a:pt x="5255444" y="3960666"/>
                </a:cubicBezTo>
                <a:cubicBezTo>
                  <a:pt x="6002245" y="4103465"/>
                  <a:pt x="7069091" y="3845500"/>
                  <a:pt x="7817280" y="3766633"/>
                </a:cubicBezTo>
                <a:cubicBezTo>
                  <a:pt x="8565468" y="3687766"/>
                  <a:pt x="9928675" y="3973791"/>
                  <a:pt x="9554533" y="4600726"/>
                </a:cubicBezTo>
                <a:lnTo>
                  <a:pt x="380721" y="4615796"/>
                </a:lnTo>
                <a:cubicBezTo>
                  <a:pt x="380721" y="3753220"/>
                  <a:pt x="-862455" y="-666612"/>
                  <a:pt x="1144077" y="85804"/>
                </a:cubicBez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4" name="Google Shape;3284;p40"/>
          <p:cNvSpPr/>
          <p:nvPr/>
        </p:nvSpPr>
        <p:spPr>
          <a:xfrm flipH="1" rot="188697">
            <a:off x="800098" y="-98588"/>
            <a:ext cx="7957629" cy="2097638"/>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5" name="Google Shape;3285;p40"/>
          <p:cNvSpPr/>
          <p:nvPr/>
        </p:nvSpPr>
        <p:spPr>
          <a:xfrm>
            <a:off x="384186" y="-193215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6" name="Google Shape;3286;p40"/>
          <p:cNvSpPr/>
          <p:nvPr/>
        </p:nvSpPr>
        <p:spPr>
          <a:xfrm>
            <a:off x="331914" y="-152908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7" name="Google Shape;3287;p40"/>
          <p:cNvSpPr/>
          <p:nvPr/>
        </p:nvSpPr>
        <p:spPr>
          <a:xfrm>
            <a:off x="915125" y="-10928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8" name="Google Shape;3288;p40"/>
          <p:cNvSpPr/>
          <p:nvPr/>
        </p:nvSpPr>
        <p:spPr>
          <a:xfrm>
            <a:off x="935543" y="-176343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9" name="Google Shape;3289;p40"/>
          <p:cNvSpPr/>
          <p:nvPr/>
        </p:nvSpPr>
        <p:spPr>
          <a:xfrm>
            <a:off x="1311553" y="-14350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0" name="Google Shape;3290;p40"/>
          <p:cNvSpPr/>
          <p:nvPr/>
        </p:nvSpPr>
        <p:spPr>
          <a:xfrm>
            <a:off x="11661902" y="9651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40"/>
          <p:cNvSpPr/>
          <p:nvPr/>
        </p:nvSpPr>
        <p:spPr>
          <a:xfrm>
            <a:off x="11613361" y="29424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2" name="Google Shape;3292;p40"/>
          <p:cNvSpPr/>
          <p:nvPr/>
        </p:nvSpPr>
        <p:spPr>
          <a:xfrm>
            <a:off x="-151558" y="-202397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3" name="Google Shape;3293;p40"/>
          <p:cNvSpPr txBox="1"/>
          <p:nvPr/>
        </p:nvSpPr>
        <p:spPr>
          <a:xfrm>
            <a:off x="1363350" y="592600"/>
            <a:ext cx="4144800" cy="126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7600">
                <a:solidFill>
                  <a:schemeClr val="accent4"/>
                </a:solidFill>
                <a:latin typeface="Roboto"/>
                <a:ea typeface="Roboto"/>
                <a:cs typeface="Roboto"/>
                <a:sym typeface="Roboto"/>
              </a:rPr>
              <a:t>Findings</a:t>
            </a:r>
            <a:endParaRPr sz="5800">
              <a:solidFill>
                <a:schemeClr val="accent4"/>
              </a:solidFill>
              <a:latin typeface="Roboto"/>
              <a:ea typeface="Roboto"/>
              <a:cs typeface="Roboto"/>
              <a:sym typeface="Roboto"/>
            </a:endParaRPr>
          </a:p>
        </p:txBody>
      </p:sp>
      <p:sp>
        <p:nvSpPr>
          <p:cNvPr id="3294" name="Google Shape;3294;p40"/>
          <p:cNvSpPr/>
          <p:nvPr/>
        </p:nvSpPr>
        <p:spPr>
          <a:xfrm>
            <a:off x="10140915" y="308791"/>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5" name="Google Shape;3295;p40"/>
          <p:cNvSpPr/>
          <p:nvPr/>
        </p:nvSpPr>
        <p:spPr>
          <a:xfrm>
            <a:off x="5354639" y="-16440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6" name="Google Shape;3296;p40"/>
          <p:cNvSpPr/>
          <p:nvPr/>
        </p:nvSpPr>
        <p:spPr>
          <a:xfrm>
            <a:off x="104970" y="4940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40"/>
          <p:cNvSpPr/>
          <p:nvPr/>
        </p:nvSpPr>
        <p:spPr>
          <a:xfrm>
            <a:off x="2936416" y="-143678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8" name="Google Shape;3298;p40"/>
          <p:cNvSpPr/>
          <p:nvPr/>
        </p:nvSpPr>
        <p:spPr>
          <a:xfrm>
            <a:off x="11077854" y="635854"/>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9" name="Google Shape;3299;p40"/>
          <p:cNvSpPr/>
          <p:nvPr/>
        </p:nvSpPr>
        <p:spPr>
          <a:xfrm>
            <a:off x="2743614" y="13410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0" name="Google Shape;3300;p40"/>
          <p:cNvSpPr/>
          <p:nvPr/>
        </p:nvSpPr>
        <p:spPr>
          <a:xfrm>
            <a:off x="1911106" y="764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1" name="Google Shape;3301;p40"/>
          <p:cNvSpPr/>
          <p:nvPr/>
        </p:nvSpPr>
        <p:spPr>
          <a:xfrm rot="10800000">
            <a:off x="4133747" y="5464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2" name="Google Shape;3302;p40"/>
          <p:cNvSpPr/>
          <p:nvPr/>
        </p:nvSpPr>
        <p:spPr>
          <a:xfrm>
            <a:off x="1127886" y="1479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3" name="Google Shape;3303;p40"/>
          <p:cNvSpPr/>
          <p:nvPr/>
        </p:nvSpPr>
        <p:spPr>
          <a:xfrm rot="10800000">
            <a:off x="3136987" y="9305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4" name="Google Shape;3304;p40"/>
          <p:cNvSpPr/>
          <p:nvPr/>
        </p:nvSpPr>
        <p:spPr>
          <a:xfrm rot="10800000">
            <a:off x="3772610" y="243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5" name="Google Shape;3305;p40"/>
          <p:cNvSpPr/>
          <p:nvPr/>
        </p:nvSpPr>
        <p:spPr>
          <a:xfrm rot="10800000">
            <a:off x="4670383" y="-228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6" name="Google Shape;3306;p40"/>
          <p:cNvSpPr/>
          <p:nvPr/>
        </p:nvSpPr>
        <p:spPr>
          <a:xfrm>
            <a:off x="4297833" y="1327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7" name="Google Shape;3307;p40"/>
          <p:cNvSpPr/>
          <p:nvPr/>
        </p:nvSpPr>
        <p:spPr>
          <a:xfrm>
            <a:off x="2328254" y="5185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8" name="Google Shape;3308;p40"/>
          <p:cNvSpPr/>
          <p:nvPr/>
        </p:nvSpPr>
        <p:spPr>
          <a:xfrm>
            <a:off x="3097241" y="1597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9" name="Google Shape;3309;p40"/>
          <p:cNvSpPr/>
          <p:nvPr/>
        </p:nvSpPr>
        <p:spPr>
          <a:xfrm rot="10800000">
            <a:off x="105977"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0" name="Google Shape;3310;p40"/>
          <p:cNvSpPr/>
          <p:nvPr/>
        </p:nvSpPr>
        <p:spPr>
          <a:xfrm rot="10800000">
            <a:off x="303149"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11" name="Google Shape;3311;p40"/>
          <p:cNvPicPr preferRelativeResize="0"/>
          <p:nvPr/>
        </p:nvPicPr>
        <p:blipFill rotWithShape="1">
          <a:blip r:embed="rId3">
            <a:alphaModFix/>
          </a:blip>
          <a:srcRect b="0" l="0" r="0" t="0"/>
          <a:stretch/>
        </p:blipFill>
        <p:spPr>
          <a:xfrm>
            <a:off x="1010922" y="1533232"/>
            <a:ext cx="123825" cy="119063"/>
          </a:xfrm>
          <a:prstGeom prst="rect">
            <a:avLst/>
          </a:prstGeom>
          <a:noFill/>
          <a:ln>
            <a:noFill/>
          </a:ln>
        </p:spPr>
      </p:pic>
      <p:sp>
        <p:nvSpPr>
          <p:cNvPr id="3312" name="Google Shape;3312;p40"/>
          <p:cNvSpPr/>
          <p:nvPr/>
        </p:nvSpPr>
        <p:spPr>
          <a:xfrm rot="2408129">
            <a:off x="359421" y="6303477"/>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3" name="Google Shape;3313;p40"/>
          <p:cNvSpPr/>
          <p:nvPr/>
        </p:nvSpPr>
        <p:spPr>
          <a:xfrm rot="2408129">
            <a:off x="639672" y="13160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4" name="Google Shape;3314;p40"/>
          <p:cNvSpPr/>
          <p:nvPr/>
        </p:nvSpPr>
        <p:spPr>
          <a:xfrm>
            <a:off x="201192" y="237015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5" name="Google Shape;3315;p40"/>
          <p:cNvSpPr/>
          <p:nvPr/>
        </p:nvSpPr>
        <p:spPr>
          <a:xfrm rot="10800000">
            <a:off x="569384" y="19485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6" name="Google Shape;3316;p40"/>
          <p:cNvSpPr/>
          <p:nvPr/>
        </p:nvSpPr>
        <p:spPr>
          <a:xfrm>
            <a:off x="76918" y="18415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7" name="Google Shape;3317;p40"/>
          <p:cNvSpPr/>
          <p:nvPr/>
        </p:nvSpPr>
        <p:spPr>
          <a:xfrm>
            <a:off x="361326" y="1441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8" name="Google Shape;3318;p40"/>
          <p:cNvSpPr/>
          <p:nvPr/>
        </p:nvSpPr>
        <p:spPr>
          <a:xfrm>
            <a:off x="9096164" y="5782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9" name="Google Shape;3319;p40"/>
          <p:cNvSpPr/>
          <p:nvPr/>
        </p:nvSpPr>
        <p:spPr>
          <a:xfrm>
            <a:off x="10594990" y="70688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20" name="Google Shape;3320;p40"/>
          <p:cNvPicPr preferRelativeResize="0"/>
          <p:nvPr/>
        </p:nvPicPr>
        <p:blipFill rotWithShape="1">
          <a:blip r:embed="rId3">
            <a:alphaModFix/>
          </a:blip>
          <a:srcRect b="0" l="0" r="0" t="0"/>
          <a:stretch/>
        </p:blipFill>
        <p:spPr>
          <a:xfrm>
            <a:off x="8428475" y="170137"/>
            <a:ext cx="106832" cy="102723"/>
          </a:xfrm>
          <a:prstGeom prst="rect">
            <a:avLst/>
          </a:prstGeom>
          <a:noFill/>
          <a:ln>
            <a:noFill/>
          </a:ln>
        </p:spPr>
      </p:pic>
      <p:pic>
        <p:nvPicPr>
          <p:cNvPr id="3321" name="Google Shape;3321;p40"/>
          <p:cNvPicPr preferRelativeResize="0"/>
          <p:nvPr/>
        </p:nvPicPr>
        <p:blipFill rotWithShape="1">
          <a:blip r:embed="rId3">
            <a:alphaModFix/>
          </a:blip>
          <a:srcRect b="0" l="0" r="0" t="0"/>
          <a:stretch/>
        </p:blipFill>
        <p:spPr>
          <a:xfrm>
            <a:off x="9566519" y="221498"/>
            <a:ext cx="89037" cy="85613"/>
          </a:xfrm>
          <a:prstGeom prst="rect">
            <a:avLst/>
          </a:prstGeom>
          <a:noFill/>
          <a:ln>
            <a:noFill/>
          </a:ln>
        </p:spPr>
      </p:pic>
      <p:sp>
        <p:nvSpPr>
          <p:cNvPr id="3322" name="Google Shape;3322;p40"/>
          <p:cNvSpPr/>
          <p:nvPr/>
        </p:nvSpPr>
        <p:spPr>
          <a:xfrm>
            <a:off x="5260108" y="123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3" name="Google Shape;3323;p40"/>
          <p:cNvSpPr/>
          <p:nvPr/>
        </p:nvSpPr>
        <p:spPr>
          <a:xfrm rot="10800000">
            <a:off x="3227017" y="18179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4" name="Google Shape;3324;p40"/>
          <p:cNvSpPr/>
          <p:nvPr/>
        </p:nvSpPr>
        <p:spPr>
          <a:xfrm rot="10800000">
            <a:off x="3830666" y="12447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5" name="Google Shape;3325;p40"/>
          <p:cNvSpPr/>
          <p:nvPr/>
        </p:nvSpPr>
        <p:spPr>
          <a:xfrm rot="10800000">
            <a:off x="4856673" y="7347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6" name="Google Shape;3326;p40"/>
          <p:cNvSpPr/>
          <p:nvPr/>
        </p:nvSpPr>
        <p:spPr>
          <a:xfrm rot="10800000">
            <a:off x="6158207" y="30043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7" name="Google Shape;3327;p40"/>
          <p:cNvSpPr/>
          <p:nvPr/>
        </p:nvSpPr>
        <p:spPr>
          <a:xfrm rot="10800000">
            <a:off x="11837203" y="46436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8" name="Google Shape;3328;p40"/>
          <p:cNvSpPr/>
          <p:nvPr/>
        </p:nvSpPr>
        <p:spPr>
          <a:xfrm>
            <a:off x="10413433" y="67788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9" name="Google Shape;3329;p40"/>
          <p:cNvSpPr/>
          <p:nvPr/>
        </p:nvSpPr>
        <p:spPr>
          <a:xfrm>
            <a:off x="6791913" y="6312561"/>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0" name="Google Shape;3330;p40"/>
          <p:cNvSpPr/>
          <p:nvPr/>
        </p:nvSpPr>
        <p:spPr>
          <a:xfrm rot="10800000">
            <a:off x="9014554" y="678257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1" name="Google Shape;3331;p40"/>
          <p:cNvSpPr/>
          <p:nvPr/>
        </p:nvSpPr>
        <p:spPr>
          <a:xfrm rot="10800000">
            <a:off x="8017794" y="71666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2" name="Google Shape;3332;p40"/>
          <p:cNvSpPr/>
          <p:nvPr/>
        </p:nvSpPr>
        <p:spPr>
          <a:xfrm rot="10800000">
            <a:off x="8653417" y="626046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3" name="Google Shape;3333;p40"/>
          <p:cNvSpPr/>
          <p:nvPr/>
        </p:nvSpPr>
        <p:spPr>
          <a:xfrm rot="10800000">
            <a:off x="9551190" y="62133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4" name="Google Shape;3334;p40"/>
          <p:cNvSpPr/>
          <p:nvPr/>
        </p:nvSpPr>
        <p:spPr>
          <a:xfrm>
            <a:off x="9178640" y="6368927"/>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5" name="Google Shape;3335;p40"/>
          <p:cNvSpPr/>
          <p:nvPr/>
        </p:nvSpPr>
        <p:spPr>
          <a:xfrm>
            <a:off x="7209061" y="6754696"/>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36" name="Google Shape;3336;p40"/>
          <p:cNvPicPr preferRelativeResize="0"/>
          <p:nvPr/>
        </p:nvPicPr>
        <p:blipFill rotWithShape="1">
          <a:blip r:embed="rId4">
            <a:alphaModFix/>
          </a:blip>
          <a:srcRect b="0" l="0" r="0" t="0"/>
          <a:stretch/>
        </p:blipFill>
        <p:spPr>
          <a:xfrm>
            <a:off x="2128956" y="2233245"/>
            <a:ext cx="123825" cy="119063"/>
          </a:xfrm>
          <a:prstGeom prst="rect">
            <a:avLst/>
          </a:prstGeom>
          <a:noFill/>
          <a:ln>
            <a:noFill/>
          </a:ln>
        </p:spPr>
      </p:pic>
      <p:sp>
        <p:nvSpPr>
          <p:cNvPr id="3337" name="Google Shape;3337;p40"/>
          <p:cNvSpPr/>
          <p:nvPr/>
        </p:nvSpPr>
        <p:spPr>
          <a:xfrm>
            <a:off x="7978048" y="6395914"/>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8" name="Google Shape;3338;p40"/>
          <p:cNvSpPr/>
          <p:nvPr/>
        </p:nvSpPr>
        <p:spPr>
          <a:xfrm>
            <a:off x="10140915" y="6360115"/>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9" name="Google Shape;3339;p40"/>
          <p:cNvSpPr/>
          <p:nvPr/>
        </p:nvSpPr>
        <p:spPr>
          <a:xfrm rot="10800000">
            <a:off x="11500485" y="66825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0" name="Google Shape;3340;p40"/>
          <p:cNvSpPr/>
          <p:nvPr/>
        </p:nvSpPr>
        <p:spPr>
          <a:xfrm rot="10800000">
            <a:off x="9737480" y="697085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41" name="Google Shape;3341;p40"/>
          <p:cNvGrpSpPr/>
          <p:nvPr/>
        </p:nvGrpSpPr>
        <p:grpSpPr>
          <a:xfrm>
            <a:off x="1140675" y="4014075"/>
            <a:ext cx="3160116" cy="1776131"/>
            <a:chOff x="1219284" y="4107112"/>
            <a:chExt cx="2460000" cy="1776131"/>
          </a:xfrm>
        </p:grpSpPr>
        <p:sp>
          <p:nvSpPr>
            <p:cNvPr id="3342" name="Google Shape;3342;p40"/>
            <p:cNvSpPr txBox="1"/>
            <p:nvPr/>
          </p:nvSpPr>
          <p:spPr>
            <a:xfrm>
              <a:off x="1463189" y="4107112"/>
              <a:ext cx="19722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Accuracy</a:t>
              </a:r>
              <a:endParaRPr sz="2300"/>
            </a:p>
          </p:txBody>
        </p:sp>
        <p:sp>
          <p:nvSpPr>
            <p:cNvPr id="3343" name="Google Shape;3343;p40"/>
            <p:cNvSpPr txBox="1"/>
            <p:nvPr/>
          </p:nvSpPr>
          <p:spPr>
            <a:xfrm>
              <a:off x="1219284" y="4621143"/>
              <a:ext cx="2460000" cy="1262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900">
                  <a:solidFill>
                    <a:schemeClr val="dk1"/>
                  </a:solidFill>
                  <a:latin typeface="Roboto"/>
                  <a:ea typeface="Roboto"/>
                  <a:cs typeface="Roboto"/>
                  <a:sym typeface="Roboto"/>
                </a:rPr>
                <a:t>Our accuracy rates increased across all margins with hyperparameter tuning</a:t>
              </a:r>
              <a:endParaRPr sz="1900">
                <a:solidFill>
                  <a:schemeClr val="dk1"/>
                </a:solidFill>
                <a:latin typeface="Roboto"/>
                <a:ea typeface="Roboto"/>
                <a:cs typeface="Roboto"/>
                <a:sym typeface="Roboto"/>
              </a:endParaRPr>
            </a:p>
          </p:txBody>
        </p:sp>
      </p:grpSp>
      <p:grpSp>
        <p:nvGrpSpPr>
          <p:cNvPr id="3344" name="Google Shape;3344;p40"/>
          <p:cNvGrpSpPr/>
          <p:nvPr/>
        </p:nvGrpSpPr>
        <p:grpSpPr>
          <a:xfrm>
            <a:off x="4809653" y="2984758"/>
            <a:ext cx="3160104" cy="1768592"/>
            <a:chOff x="4921614" y="4667726"/>
            <a:chExt cx="2360400" cy="1768592"/>
          </a:xfrm>
        </p:grpSpPr>
        <p:sp>
          <p:nvSpPr>
            <p:cNvPr id="3345" name="Google Shape;3345;p40"/>
            <p:cNvSpPr txBox="1"/>
            <p:nvPr/>
          </p:nvSpPr>
          <p:spPr>
            <a:xfrm>
              <a:off x="5150861" y="4667726"/>
              <a:ext cx="18924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Takeaway</a:t>
              </a:r>
              <a:endParaRPr sz="2300"/>
            </a:p>
          </p:txBody>
        </p:sp>
        <p:sp>
          <p:nvSpPr>
            <p:cNvPr id="3346" name="Google Shape;3346;p40"/>
            <p:cNvSpPr txBox="1"/>
            <p:nvPr/>
          </p:nvSpPr>
          <p:spPr>
            <a:xfrm>
              <a:off x="4921614" y="5174218"/>
              <a:ext cx="2360400" cy="1262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900">
                  <a:solidFill>
                    <a:schemeClr val="dk1"/>
                  </a:solidFill>
                  <a:latin typeface="Roboto"/>
                  <a:ea typeface="Roboto"/>
                  <a:cs typeface="Roboto"/>
                  <a:sym typeface="Roboto"/>
                </a:rPr>
                <a:t>With parameter tuning, we were able to increase our model’s total predictive performance by over 6%</a:t>
              </a:r>
              <a:endParaRPr sz="1900">
                <a:solidFill>
                  <a:schemeClr val="dk1"/>
                </a:solidFill>
                <a:latin typeface="Roboto"/>
                <a:ea typeface="Roboto"/>
                <a:cs typeface="Roboto"/>
                <a:sym typeface="Roboto"/>
              </a:endParaRPr>
            </a:p>
          </p:txBody>
        </p:sp>
      </p:grpSp>
      <p:grpSp>
        <p:nvGrpSpPr>
          <p:cNvPr id="3347" name="Google Shape;3347;p40"/>
          <p:cNvGrpSpPr/>
          <p:nvPr/>
        </p:nvGrpSpPr>
        <p:grpSpPr>
          <a:xfrm>
            <a:off x="8610500" y="2347563"/>
            <a:ext cx="3160120" cy="1474521"/>
            <a:chOff x="8154055" y="3989229"/>
            <a:chExt cx="2067600" cy="1474521"/>
          </a:xfrm>
        </p:grpSpPr>
        <p:sp>
          <p:nvSpPr>
            <p:cNvPr id="3348" name="Google Shape;3348;p40"/>
            <p:cNvSpPr txBox="1"/>
            <p:nvPr/>
          </p:nvSpPr>
          <p:spPr>
            <a:xfrm>
              <a:off x="8329326" y="3989229"/>
              <a:ext cx="16578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Fun Fact</a:t>
              </a:r>
              <a:endParaRPr sz="2300"/>
            </a:p>
          </p:txBody>
        </p:sp>
        <p:sp>
          <p:nvSpPr>
            <p:cNvPr id="3349" name="Google Shape;3349;p40"/>
            <p:cNvSpPr txBox="1"/>
            <p:nvPr/>
          </p:nvSpPr>
          <p:spPr>
            <a:xfrm>
              <a:off x="8154055" y="4494150"/>
              <a:ext cx="2067600" cy="969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900">
                  <a:solidFill>
                    <a:schemeClr val="dk1"/>
                  </a:solidFill>
                  <a:latin typeface="Roboto"/>
                  <a:ea typeface="Roboto"/>
                  <a:cs typeface="Roboto"/>
                  <a:sym typeface="Roboto"/>
                </a:rPr>
                <a:t>1 tsp of a neutron star weighs the same as the human population</a:t>
              </a:r>
              <a:endParaRPr sz="1900">
                <a:solidFill>
                  <a:schemeClr val="dk1"/>
                </a:solidFill>
                <a:latin typeface="Roboto"/>
                <a:ea typeface="Roboto"/>
                <a:cs typeface="Roboto"/>
                <a:sym typeface="Roboto"/>
              </a:endParaRPr>
            </a:p>
          </p:txBody>
        </p:sp>
      </p:grpSp>
      <p:sp>
        <p:nvSpPr>
          <p:cNvPr id="3350" name="Google Shape;3350;p40"/>
          <p:cNvSpPr/>
          <p:nvPr/>
        </p:nvSpPr>
        <p:spPr>
          <a:xfrm rot="10800000">
            <a:off x="11366400" y="51663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40"/>
          <p:cNvSpPr/>
          <p:nvPr/>
        </p:nvSpPr>
        <p:spPr>
          <a:xfrm rot="10800000">
            <a:off x="637890" y="31702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2" name="Google Shape;3352;p40"/>
          <p:cNvSpPr/>
          <p:nvPr/>
        </p:nvSpPr>
        <p:spPr>
          <a:xfrm rot="10800000">
            <a:off x="167087" y="369297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3" name="Google Shape;3353;p40"/>
          <p:cNvSpPr/>
          <p:nvPr/>
        </p:nvSpPr>
        <p:spPr>
          <a:xfrm>
            <a:off x="10988460" y="5757772"/>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4" name="Google Shape;3354;p40"/>
          <p:cNvSpPr/>
          <p:nvPr/>
        </p:nvSpPr>
        <p:spPr>
          <a:xfrm rot="10800000">
            <a:off x="11837203" y="582325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5" name="Google Shape;3355;p40"/>
          <p:cNvSpPr/>
          <p:nvPr/>
        </p:nvSpPr>
        <p:spPr>
          <a:xfrm rot="10800000">
            <a:off x="5451220" y="665894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6" name="Google Shape;3356;p40"/>
          <p:cNvSpPr/>
          <p:nvPr/>
        </p:nvSpPr>
        <p:spPr>
          <a:xfrm rot="2408129">
            <a:off x="-94089" y="560364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7" name="Google Shape;3357;p40"/>
          <p:cNvSpPr/>
          <p:nvPr/>
        </p:nvSpPr>
        <p:spPr>
          <a:xfrm>
            <a:off x="1844146" y="648364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8" name="Google Shape;3358;p40"/>
          <p:cNvSpPr/>
          <p:nvPr/>
        </p:nvSpPr>
        <p:spPr>
          <a:xfrm rot="10800000">
            <a:off x="213340" y="45138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9" name="Google Shape;3359;p40"/>
          <p:cNvSpPr/>
          <p:nvPr/>
        </p:nvSpPr>
        <p:spPr>
          <a:xfrm>
            <a:off x="-279126" y="44069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0" name="Google Shape;3360;p40"/>
          <p:cNvSpPr/>
          <p:nvPr/>
        </p:nvSpPr>
        <p:spPr>
          <a:xfrm rot="10800000">
            <a:off x="886347" y="847553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1" name="Google Shape;3361;p40"/>
          <p:cNvSpPr/>
          <p:nvPr/>
        </p:nvSpPr>
        <p:spPr>
          <a:xfrm rot="10800000">
            <a:off x="2697846" y="66680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2" name="Google Shape;3362;p40"/>
          <p:cNvSpPr/>
          <p:nvPr/>
        </p:nvSpPr>
        <p:spPr>
          <a:xfrm flipH="1" rot="-5198012">
            <a:off x="-3728868" y="2321505"/>
            <a:ext cx="7930224" cy="2453969"/>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63" name="Google Shape;3363;p40" title="962f4ec1fe453e3c0ade704379d0ba73.jpg"/>
          <p:cNvPicPr preferRelativeResize="0"/>
          <p:nvPr>
            <p:ph idx="4" type="pic"/>
          </p:nvPr>
        </p:nvPicPr>
        <p:blipFill rotWithShape="1">
          <a:blip r:embed="rId5">
            <a:alphaModFix/>
          </a:blip>
          <a:srcRect b="13636" l="0" r="0" t="13636"/>
          <a:stretch/>
        </p:blipFill>
        <p:spPr>
          <a:xfrm>
            <a:off x="2051404" y="2854862"/>
            <a:ext cx="1167000" cy="1167000"/>
          </a:xfrm>
          <a:prstGeom prst="ellipse">
            <a:avLst/>
          </a:prstGeom>
          <a:noFill/>
          <a:ln cap="flat" cmpd="sng" w="28575">
            <a:solidFill>
              <a:srgbClr val="7030A0"/>
            </a:solidFill>
            <a:prstDash val="solid"/>
            <a:round/>
            <a:headEnd len="sm" w="sm" type="none"/>
            <a:tailEnd len="sm" w="sm" type="none"/>
          </a:ln>
        </p:spPr>
      </p:pic>
      <p:pic>
        <p:nvPicPr>
          <p:cNvPr id="3364" name="Google Shape;3364;p40" title="802101.jpg"/>
          <p:cNvPicPr preferRelativeResize="0"/>
          <p:nvPr>
            <p:ph idx="3" type="pic"/>
          </p:nvPr>
        </p:nvPicPr>
        <p:blipFill rotWithShape="1">
          <a:blip r:embed="rId6">
            <a:alphaModFix/>
          </a:blip>
          <a:srcRect b="0" l="21875" r="21875" t="0"/>
          <a:stretch/>
        </p:blipFill>
        <p:spPr>
          <a:xfrm>
            <a:off x="5799844" y="1751698"/>
            <a:ext cx="1167000" cy="1167000"/>
          </a:xfrm>
          <a:prstGeom prst="ellipse">
            <a:avLst/>
          </a:prstGeom>
          <a:noFill/>
          <a:ln cap="flat" cmpd="sng" w="28575">
            <a:solidFill>
              <a:srgbClr val="7030A0"/>
            </a:solidFill>
            <a:prstDash val="solid"/>
            <a:round/>
            <a:headEnd len="sm" w="sm" type="none"/>
            <a:tailEnd len="sm" w="sm" type="none"/>
          </a:ln>
        </p:spPr>
      </p:pic>
      <p:pic>
        <p:nvPicPr>
          <p:cNvPr id="3365" name="Google Shape;3365;p40" title="189c9712-3d91-4f60-a153-07e1d0a9bc59.jpeg"/>
          <p:cNvPicPr preferRelativeResize="0"/>
          <p:nvPr>
            <p:ph idx="2" type="pic"/>
          </p:nvPr>
        </p:nvPicPr>
        <p:blipFill rotWithShape="1">
          <a:blip r:embed="rId7">
            <a:alphaModFix/>
          </a:blip>
          <a:srcRect b="0" l="16666" r="16666" t="0"/>
          <a:stretch/>
        </p:blipFill>
        <p:spPr>
          <a:xfrm>
            <a:off x="9607058" y="1097897"/>
            <a:ext cx="1167000" cy="1167000"/>
          </a:xfrm>
          <a:prstGeom prst="ellipse">
            <a:avLst/>
          </a:prstGeom>
          <a:noFill/>
          <a:ln cap="flat" cmpd="sng" w="28575">
            <a:solidFill>
              <a:srgbClr val="7030A0"/>
            </a:solidFill>
            <a:prstDash val="solid"/>
            <a:round/>
            <a:headEnd len="sm" w="sm" type="none"/>
            <a:tailEnd len="sm" w="sm" type="none"/>
          </a:ln>
        </p:spPr>
      </p:pic>
      <p:grpSp>
        <p:nvGrpSpPr>
          <p:cNvPr descr="Planet Saturn" id="3366" name="Google Shape;3366;p40"/>
          <p:cNvGrpSpPr/>
          <p:nvPr/>
        </p:nvGrpSpPr>
        <p:grpSpPr>
          <a:xfrm rot="-959050">
            <a:off x="10708431" y="4980309"/>
            <a:ext cx="840521" cy="840516"/>
            <a:chOff x="523099" y="5170936"/>
            <a:chExt cx="1335578" cy="1335570"/>
          </a:xfrm>
        </p:grpSpPr>
        <p:sp>
          <p:nvSpPr>
            <p:cNvPr id="3367" name="Google Shape;3367;p40"/>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8" name="Google Shape;3368;p40"/>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9" name="Google Shape;3369;p40"/>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0" name="Google Shape;3370;p40"/>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1" name="Google Shape;3371;p40"/>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2" name="Google Shape;3372;p40"/>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3" name="Google Shape;3373;p40"/>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Planet Saturn" id="3374" name="Google Shape;3374;p40"/>
          <p:cNvGrpSpPr/>
          <p:nvPr/>
        </p:nvGrpSpPr>
        <p:grpSpPr>
          <a:xfrm rot="-4652771">
            <a:off x="105136" y="145288"/>
            <a:ext cx="1571831" cy="1571793"/>
            <a:chOff x="523099" y="5170936"/>
            <a:chExt cx="1335578" cy="1335570"/>
          </a:xfrm>
        </p:grpSpPr>
        <p:sp>
          <p:nvSpPr>
            <p:cNvPr id="3375" name="Google Shape;3375;p40"/>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6" name="Google Shape;3376;p40"/>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7" name="Google Shape;3377;p40"/>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8" name="Google Shape;3378;p40"/>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9" name="Google Shape;3379;p40"/>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0" name="Google Shape;3380;p40"/>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4" name="Shape 3384"/>
        <p:cNvGrpSpPr/>
        <p:nvPr/>
      </p:nvGrpSpPr>
      <p:grpSpPr>
        <a:xfrm>
          <a:off x="0" y="0"/>
          <a:ext cx="0" cy="0"/>
          <a:chOff x="0" y="0"/>
          <a:chExt cx="0" cy="0"/>
        </a:xfrm>
      </p:grpSpPr>
      <p:sp>
        <p:nvSpPr>
          <p:cNvPr id="3385" name="Google Shape;3385;p41"/>
          <p:cNvSpPr/>
          <p:nvPr/>
        </p:nvSpPr>
        <p:spPr>
          <a:xfrm flipH="1">
            <a:off x="104013" y="4746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6" name="Google Shape;3386;p41"/>
          <p:cNvSpPr/>
          <p:nvPr/>
        </p:nvSpPr>
        <p:spPr>
          <a:xfrm rot="10800000">
            <a:off x="682595" y="3431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7" name="Google Shape;3387;p41"/>
          <p:cNvSpPr/>
          <p:nvPr/>
        </p:nvSpPr>
        <p:spPr>
          <a:xfrm flipH="1">
            <a:off x="340430" y="8871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8" name="Google Shape;3388;p41"/>
          <p:cNvSpPr/>
          <p:nvPr/>
        </p:nvSpPr>
        <p:spPr>
          <a:xfrm>
            <a:off x="292518" y="19415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9" name="Google Shape;3389;p41"/>
          <p:cNvSpPr/>
          <p:nvPr/>
        </p:nvSpPr>
        <p:spPr>
          <a:xfrm flipH="1">
            <a:off x="104630" y="25665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0" name="Google Shape;3390;p41"/>
          <p:cNvSpPr/>
          <p:nvPr/>
        </p:nvSpPr>
        <p:spPr>
          <a:xfrm rot="10800000">
            <a:off x="13253861" y="410932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1" name="Google Shape;3391;p41"/>
          <p:cNvSpPr/>
          <p:nvPr/>
        </p:nvSpPr>
        <p:spPr>
          <a:xfrm rot="10800000">
            <a:off x="12288591" y="406525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2" name="Google Shape;3392;p41"/>
          <p:cNvSpPr/>
          <p:nvPr/>
        </p:nvSpPr>
        <p:spPr>
          <a:xfrm>
            <a:off x="5134307" y="-35341"/>
            <a:ext cx="7098653" cy="3072703"/>
          </a:xfrm>
          <a:custGeom>
            <a:rect b="b" l="l" r="r" t="t"/>
            <a:pathLst>
              <a:path extrusionOk="0" h="3952029" w="11733310">
                <a:moveTo>
                  <a:pt x="639736" y="83028"/>
                </a:moveTo>
                <a:cubicBezTo>
                  <a:pt x="-1021847" y="269295"/>
                  <a:pt x="993219" y="1096911"/>
                  <a:pt x="1731936" y="1200628"/>
                </a:cubicBezTo>
                <a:cubicBezTo>
                  <a:pt x="2470653" y="1304345"/>
                  <a:pt x="4149169" y="591028"/>
                  <a:pt x="5072036" y="705328"/>
                </a:cubicBezTo>
                <a:cubicBezTo>
                  <a:pt x="5994903" y="819628"/>
                  <a:pt x="6492319" y="1786945"/>
                  <a:pt x="7269136" y="1886428"/>
                </a:cubicBezTo>
                <a:cubicBezTo>
                  <a:pt x="8045953" y="1985911"/>
                  <a:pt x="9116986" y="1130778"/>
                  <a:pt x="9732936" y="1302228"/>
                </a:cubicBezTo>
                <a:cubicBezTo>
                  <a:pt x="10348886" y="1473678"/>
                  <a:pt x="10701462" y="2493791"/>
                  <a:pt x="10964836" y="2915128"/>
                </a:cubicBezTo>
                <a:cubicBezTo>
                  <a:pt x="11228210" y="3336465"/>
                  <a:pt x="11187389" y="3740861"/>
                  <a:pt x="11313179" y="3830249"/>
                </a:cubicBezTo>
                <a:cubicBezTo>
                  <a:pt x="11438969" y="3919637"/>
                  <a:pt x="11681479" y="4188058"/>
                  <a:pt x="11719579" y="3451458"/>
                </a:cubicBezTo>
                <a:cubicBezTo>
                  <a:pt x="11757679" y="2714858"/>
                  <a:pt x="11704761" y="84116"/>
                  <a:pt x="11701436" y="83028"/>
                </a:cubicBezTo>
                <a:cubicBezTo>
                  <a:pt x="11698111" y="81940"/>
                  <a:pt x="2301319" y="-103239"/>
                  <a:pt x="639736" y="83028"/>
                </a:cubicBezTo>
                <a:close/>
              </a:path>
            </a:pathLst>
          </a:custGeom>
          <a:gradFill>
            <a:gsLst>
              <a:gs pos="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3" name="Google Shape;3393;p41"/>
          <p:cNvSpPr/>
          <p:nvPr/>
        </p:nvSpPr>
        <p:spPr>
          <a:xfrm rot="27723">
            <a:off x="1101455" y="11370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4" name="Google Shape;3394;p41"/>
          <p:cNvSpPr/>
          <p:nvPr/>
        </p:nvSpPr>
        <p:spPr>
          <a:xfrm rot="10800000">
            <a:off x="1758967" y="3842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5" name="Google Shape;3395;p41"/>
          <p:cNvSpPr/>
          <p:nvPr/>
        </p:nvSpPr>
        <p:spPr>
          <a:xfrm>
            <a:off x="1222720" y="42887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96" name="Google Shape;3396;p41"/>
          <p:cNvGrpSpPr/>
          <p:nvPr/>
        </p:nvGrpSpPr>
        <p:grpSpPr>
          <a:xfrm>
            <a:off x="5320964" y="92538"/>
            <a:ext cx="6648065" cy="1407704"/>
            <a:chOff x="5320964" y="92538"/>
            <a:chExt cx="6648065" cy="1407704"/>
          </a:xfrm>
        </p:grpSpPr>
        <p:sp>
          <p:nvSpPr>
            <p:cNvPr id="3397" name="Google Shape;3397;p41"/>
            <p:cNvSpPr/>
            <p:nvPr/>
          </p:nvSpPr>
          <p:spPr>
            <a:xfrm rot="10800000">
              <a:off x="11313251" y="10500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8" name="Google Shape;3398;p41"/>
            <p:cNvSpPr/>
            <p:nvPr/>
          </p:nvSpPr>
          <p:spPr>
            <a:xfrm flipH="1">
              <a:off x="9298423" y="1799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9" name="Google Shape;3399;p41"/>
            <p:cNvSpPr/>
            <p:nvPr/>
          </p:nvSpPr>
          <p:spPr>
            <a:xfrm flipH="1">
              <a:off x="10731766" y="16773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0" name="Google Shape;3400;p41"/>
            <p:cNvSpPr/>
            <p:nvPr/>
          </p:nvSpPr>
          <p:spPr>
            <a:xfrm flipH="1">
              <a:off x="10556889" y="34901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1" name="Google Shape;3401;p41"/>
            <p:cNvSpPr/>
            <p:nvPr/>
          </p:nvSpPr>
          <p:spPr>
            <a:xfrm>
              <a:off x="8288008" y="19058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2" name="Google Shape;3402;p41"/>
            <p:cNvSpPr/>
            <p:nvPr/>
          </p:nvSpPr>
          <p:spPr>
            <a:xfrm flipH="1">
              <a:off x="9192081" y="60028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3" name="Google Shape;3403;p41"/>
            <p:cNvSpPr/>
            <p:nvPr/>
          </p:nvSpPr>
          <p:spPr>
            <a:xfrm>
              <a:off x="9601162" y="56419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4" name="Google Shape;3404;p41"/>
            <p:cNvSpPr/>
            <p:nvPr/>
          </p:nvSpPr>
          <p:spPr>
            <a:xfrm>
              <a:off x="8994915" y="328131"/>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5" name="Google Shape;3405;p41"/>
            <p:cNvSpPr/>
            <p:nvPr/>
          </p:nvSpPr>
          <p:spPr>
            <a:xfrm flipH="1">
              <a:off x="9789611" y="73889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6" name="Google Shape;3406;p41"/>
            <p:cNvSpPr/>
            <p:nvPr/>
          </p:nvSpPr>
          <p:spPr>
            <a:xfrm rot="10800000">
              <a:off x="11658609" y="3723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7" name="Google Shape;3407;p41"/>
            <p:cNvSpPr/>
            <p:nvPr/>
          </p:nvSpPr>
          <p:spPr>
            <a:xfrm>
              <a:off x="11280028" y="6865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8" name="Google Shape;3408;p41"/>
            <p:cNvSpPr/>
            <p:nvPr/>
          </p:nvSpPr>
          <p:spPr>
            <a:xfrm rot="10800000">
              <a:off x="11811009" y="5247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9" name="Google Shape;3409;p41"/>
            <p:cNvSpPr/>
            <p:nvPr/>
          </p:nvSpPr>
          <p:spPr>
            <a:xfrm rot="10800000">
              <a:off x="10964125" y="628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0" name="Google Shape;3410;p41"/>
            <p:cNvSpPr/>
            <p:nvPr/>
          </p:nvSpPr>
          <p:spPr>
            <a:xfrm rot="10800000">
              <a:off x="11777120" y="90803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1" name="Google Shape;3411;p41"/>
            <p:cNvSpPr/>
            <p:nvPr/>
          </p:nvSpPr>
          <p:spPr>
            <a:xfrm rot="10800000">
              <a:off x="10228778" y="8031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2" name="Google Shape;3412;p41"/>
            <p:cNvSpPr/>
            <p:nvPr/>
          </p:nvSpPr>
          <p:spPr>
            <a:xfrm>
              <a:off x="10105527" y="178372"/>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3" name="Google Shape;3413;p41"/>
            <p:cNvSpPr/>
            <p:nvPr/>
          </p:nvSpPr>
          <p:spPr>
            <a:xfrm>
              <a:off x="10567249" y="955216"/>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4" name="Google Shape;3414;p41"/>
            <p:cNvSpPr/>
            <p:nvPr/>
          </p:nvSpPr>
          <p:spPr>
            <a:xfrm flipH="1">
              <a:off x="7507563" y="6157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5" name="Google Shape;3415;p41"/>
            <p:cNvSpPr/>
            <p:nvPr/>
          </p:nvSpPr>
          <p:spPr>
            <a:xfrm flipH="1">
              <a:off x="5320964" y="23986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6" name="Google Shape;3416;p41"/>
            <p:cNvSpPr/>
            <p:nvPr/>
          </p:nvSpPr>
          <p:spPr>
            <a:xfrm rot="27723">
              <a:off x="11857127" y="92987"/>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7" name="Google Shape;3417;p41"/>
            <p:cNvSpPr/>
            <p:nvPr/>
          </p:nvSpPr>
          <p:spPr>
            <a:xfrm rot="27723">
              <a:off x="7123844" y="24666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8" name="Google Shape;3418;p41"/>
            <p:cNvSpPr/>
            <p:nvPr/>
          </p:nvSpPr>
          <p:spPr>
            <a:xfrm>
              <a:off x="6255556" y="17837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9" name="Google Shape;3419;p41"/>
            <p:cNvSpPr/>
            <p:nvPr/>
          </p:nvSpPr>
          <p:spPr>
            <a:xfrm>
              <a:off x="11613202" y="1390580"/>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0" name="Google Shape;3420;p41"/>
          <p:cNvSpPr/>
          <p:nvPr/>
        </p:nvSpPr>
        <p:spPr>
          <a:xfrm flipH="1">
            <a:off x="452265" y="5176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1" name="Google Shape;3421;p41"/>
          <p:cNvSpPr/>
          <p:nvPr/>
        </p:nvSpPr>
        <p:spPr>
          <a:xfrm>
            <a:off x="-32950" y="2663922"/>
            <a:ext cx="10836631" cy="4175670"/>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gradFill>
            <a:gsLst>
              <a:gs pos="0">
                <a:srgbClr val="000000">
                  <a:alpha val="40000"/>
                </a:srgbClr>
              </a:gs>
              <a:gs pos="77000">
                <a:srgbClr val="3E1E56">
                  <a:alpha val="40000"/>
                </a:srgbClr>
              </a:gs>
              <a:gs pos="100000">
                <a:srgbClr val="7030A0">
                  <a:alpha val="40000"/>
                </a:srgbClr>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22" name="Google Shape;3422;p41"/>
          <p:cNvPicPr preferRelativeResize="0"/>
          <p:nvPr/>
        </p:nvPicPr>
        <p:blipFill rotWithShape="1">
          <a:blip r:embed="rId3">
            <a:alphaModFix/>
          </a:blip>
          <a:srcRect b="0" l="0" r="0" t="0"/>
          <a:stretch/>
        </p:blipFill>
        <p:spPr>
          <a:xfrm>
            <a:off x="682600" y="3090347"/>
            <a:ext cx="3322857" cy="3322825"/>
          </a:xfrm>
          <a:prstGeom prst="rect">
            <a:avLst/>
          </a:prstGeom>
          <a:noFill/>
          <a:ln>
            <a:noFill/>
          </a:ln>
        </p:spPr>
      </p:pic>
      <p:sp>
        <p:nvSpPr>
          <p:cNvPr id="3423" name="Google Shape;3423;p41"/>
          <p:cNvSpPr txBox="1"/>
          <p:nvPr/>
        </p:nvSpPr>
        <p:spPr>
          <a:xfrm>
            <a:off x="728375" y="932875"/>
            <a:ext cx="4592700" cy="1785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5500">
                <a:solidFill>
                  <a:schemeClr val="lt1"/>
                </a:solidFill>
                <a:latin typeface="Josefin Sans SemiBold"/>
                <a:ea typeface="Josefin Sans SemiBold"/>
                <a:cs typeface="Josefin Sans SemiBold"/>
                <a:sym typeface="Josefin Sans SemiBold"/>
              </a:rPr>
              <a:t>Optimization with PCA</a:t>
            </a:r>
            <a:endParaRPr b="1" sz="5500">
              <a:solidFill>
                <a:srgbClr val="F2F2F2"/>
              </a:solidFill>
              <a:latin typeface="Josefin Sans SemiBold"/>
              <a:ea typeface="Josefin Sans SemiBold"/>
              <a:cs typeface="Josefin Sans SemiBold"/>
              <a:sym typeface="Josefin Sans SemiBold"/>
            </a:endParaRPr>
          </a:p>
        </p:txBody>
      </p:sp>
      <p:sp>
        <p:nvSpPr>
          <p:cNvPr id="3424" name="Google Shape;3424;p41"/>
          <p:cNvSpPr txBox="1"/>
          <p:nvPr/>
        </p:nvSpPr>
        <p:spPr>
          <a:xfrm>
            <a:off x="6243225" y="1975000"/>
            <a:ext cx="572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IN" sz="3600">
                <a:solidFill>
                  <a:schemeClr val="accent4"/>
                </a:solidFill>
                <a:latin typeface="Josefin Sans Light"/>
                <a:ea typeface="Josefin Sans Light"/>
                <a:cs typeface="Josefin Sans Light"/>
                <a:sym typeface="Josefin Sans Light"/>
              </a:rPr>
              <a:t>Advantages of </a:t>
            </a:r>
            <a:r>
              <a:rPr b="1" lang="en-IN" sz="3600">
                <a:solidFill>
                  <a:schemeClr val="accent4"/>
                </a:solidFill>
                <a:latin typeface="Josefin Sans Light"/>
                <a:ea typeface="Josefin Sans Light"/>
                <a:cs typeface="Josefin Sans Light"/>
                <a:sym typeface="Josefin Sans Light"/>
              </a:rPr>
              <a:t>Dimensionality</a:t>
            </a:r>
            <a:r>
              <a:rPr b="1" lang="en-IN" sz="3600">
                <a:solidFill>
                  <a:schemeClr val="accent4"/>
                </a:solidFill>
                <a:latin typeface="Josefin Sans Light"/>
                <a:ea typeface="Josefin Sans Light"/>
                <a:cs typeface="Josefin Sans Light"/>
                <a:sym typeface="Josefin Sans Light"/>
              </a:rPr>
              <a:t> Reduction:</a:t>
            </a:r>
            <a:endParaRPr sz="3100">
              <a:solidFill>
                <a:schemeClr val="dk1"/>
              </a:solidFill>
              <a:latin typeface="Calibri"/>
              <a:ea typeface="Calibri"/>
              <a:cs typeface="Calibri"/>
              <a:sym typeface="Calibri"/>
            </a:endParaRPr>
          </a:p>
        </p:txBody>
      </p:sp>
      <p:sp>
        <p:nvSpPr>
          <p:cNvPr id="3425" name="Google Shape;3425;p41"/>
          <p:cNvSpPr txBox="1"/>
          <p:nvPr/>
        </p:nvSpPr>
        <p:spPr>
          <a:xfrm>
            <a:off x="6304500" y="3405488"/>
            <a:ext cx="50646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Space Grotesk"/>
              <a:buChar char="●"/>
            </a:pPr>
            <a:r>
              <a:rPr lang="en-IN" sz="2100">
                <a:solidFill>
                  <a:schemeClr val="lt1"/>
                </a:solidFill>
                <a:latin typeface="Space Grotesk"/>
                <a:ea typeface="Space Grotesk"/>
                <a:cs typeface="Space Grotesk"/>
                <a:sym typeface="Space Grotesk"/>
              </a:rPr>
              <a:t>Computational Efficiency</a:t>
            </a:r>
            <a:endParaRPr sz="2100">
              <a:solidFill>
                <a:schemeClr val="lt1"/>
              </a:solidFill>
              <a:latin typeface="Space Grotesk"/>
              <a:ea typeface="Space Grotesk"/>
              <a:cs typeface="Space Grotesk"/>
              <a:sym typeface="Space Grotesk"/>
            </a:endParaRPr>
          </a:p>
          <a:p>
            <a:pPr indent="-361950" lvl="0" marL="457200" rtl="0" algn="l">
              <a:spcBef>
                <a:spcPts val="0"/>
              </a:spcBef>
              <a:spcAft>
                <a:spcPts val="0"/>
              </a:spcAft>
              <a:buClr>
                <a:schemeClr val="lt1"/>
              </a:buClr>
              <a:buSzPts val="2100"/>
              <a:buFont typeface="Space Grotesk"/>
              <a:buChar char="●"/>
            </a:pPr>
            <a:r>
              <a:rPr lang="en-IN" sz="2100">
                <a:solidFill>
                  <a:schemeClr val="lt1"/>
                </a:solidFill>
                <a:latin typeface="Space Grotesk"/>
                <a:ea typeface="Space Grotesk"/>
                <a:cs typeface="Space Grotesk"/>
                <a:sym typeface="Space Grotesk"/>
              </a:rPr>
              <a:t>Model Performance</a:t>
            </a:r>
            <a:r>
              <a:rPr lang="en-IN" sz="2100">
                <a:solidFill>
                  <a:schemeClr val="lt1"/>
                </a:solidFill>
                <a:latin typeface="Space Grotesk"/>
                <a:ea typeface="Space Grotesk"/>
                <a:cs typeface="Space Grotesk"/>
                <a:sym typeface="Space Grotesk"/>
              </a:rPr>
              <a:t> </a:t>
            </a:r>
            <a:endParaRPr sz="2100">
              <a:solidFill>
                <a:schemeClr val="lt1"/>
              </a:solidFill>
              <a:latin typeface="Space Grotesk"/>
              <a:ea typeface="Space Grotesk"/>
              <a:cs typeface="Space Grotesk"/>
              <a:sym typeface="Space Grotesk"/>
            </a:endParaRPr>
          </a:p>
          <a:p>
            <a:pPr indent="-361950" lvl="0" marL="457200" rtl="0" algn="l">
              <a:spcBef>
                <a:spcPts val="0"/>
              </a:spcBef>
              <a:spcAft>
                <a:spcPts val="0"/>
              </a:spcAft>
              <a:buClr>
                <a:schemeClr val="lt1"/>
              </a:buClr>
              <a:buSzPts val="2100"/>
              <a:buFont typeface="Space Grotesk"/>
              <a:buChar char="●"/>
            </a:pPr>
            <a:r>
              <a:rPr lang="en-IN" sz="2100">
                <a:solidFill>
                  <a:schemeClr val="lt1"/>
                </a:solidFill>
                <a:latin typeface="Space Grotesk"/>
                <a:ea typeface="Space Grotesk"/>
                <a:cs typeface="Space Grotesk"/>
                <a:sym typeface="Space Grotesk"/>
              </a:rPr>
              <a:t>Overfitting Prevention</a:t>
            </a:r>
            <a:endParaRPr sz="2100">
              <a:solidFill>
                <a:schemeClr val="lt1"/>
              </a:solidFill>
              <a:latin typeface="Space Grotesk"/>
              <a:ea typeface="Space Grotesk"/>
              <a:cs typeface="Space Grotesk"/>
              <a:sym typeface="Space Grotesk"/>
            </a:endParaRPr>
          </a:p>
          <a:p>
            <a:pPr indent="-361950" lvl="0" marL="457200" rtl="0" algn="l">
              <a:spcBef>
                <a:spcPts val="0"/>
              </a:spcBef>
              <a:spcAft>
                <a:spcPts val="0"/>
              </a:spcAft>
              <a:buClr>
                <a:schemeClr val="lt1"/>
              </a:buClr>
              <a:buSzPts val="2100"/>
              <a:buFont typeface="Space Grotesk"/>
              <a:buChar char="●"/>
            </a:pPr>
            <a:r>
              <a:rPr lang="en-IN" sz="2100">
                <a:solidFill>
                  <a:schemeClr val="lt1"/>
                </a:solidFill>
                <a:latin typeface="Space Grotesk"/>
                <a:ea typeface="Space Grotesk"/>
                <a:cs typeface="Space Grotesk"/>
                <a:sym typeface="Space Grotesk"/>
              </a:rPr>
              <a:t>Better Visualization</a:t>
            </a:r>
            <a:endParaRPr sz="2100">
              <a:solidFill>
                <a:schemeClr val="lt1"/>
              </a:solidFill>
              <a:latin typeface="Space Grotesk"/>
              <a:ea typeface="Space Grotesk"/>
              <a:cs typeface="Space Grotesk"/>
              <a:sym typeface="Space Grotesk"/>
            </a:endParaRPr>
          </a:p>
        </p:txBody>
      </p:sp>
      <p:sp>
        <p:nvSpPr>
          <p:cNvPr id="3426" name="Google Shape;3426;p41"/>
          <p:cNvSpPr/>
          <p:nvPr/>
        </p:nvSpPr>
        <p:spPr>
          <a:xfrm>
            <a:off x="0" y="4282075"/>
            <a:ext cx="6713378" cy="2670040"/>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6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0" name="Shape 3430"/>
        <p:cNvGrpSpPr/>
        <p:nvPr/>
      </p:nvGrpSpPr>
      <p:grpSpPr>
        <a:xfrm>
          <a:off x="0" y="0"/>
          <a:ext cx="0" cy="0"/>
          <a:chOff x="0" y="0"/>
          <a:chExt cx="0" cy="0"/>
        </a:xfrm>
      </p:grpSpPr>
      <p:sp>
        <p:nvSpPr>
          <p:cNvPr id="3431" name="Google Shape;3431;p42"/>
          <p:cNvSpPr/>
          <p:nvPr/>
        </p:nvSpPr>
        <p:spPr>
          <a:xfrm rot="10800000">
            <a:off x="-10742" y="5427693"/>
            <a:ext cx="12236567" cy="1547232"/>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2" name="Google Shape;3432;p42"/>
          <p:cNvSpPr/>
          <p:nvPr/>
        </p:nvSpPr>
        <p:spPr>
          <a:xfrm>
            <a:off x="-11350" y="0"/>
            <a:ext cx="12237795" cy="2647835"/>
          </a:xfrm>
          <a:custGeom>
            <a:rect b="b" l="l" r="r" t="t"/>
            <a:pathLst>
              <a:path extrusionOk="0" h="5166507" w="12237795">
                <a:moveTo>
                  <a:pt x="5596" y="5108521"/>
                </a:moveTo>
                <a:cubicBezTo>
                  <a:pt x="-6500" y="5442350"/>
                  <a:pt x="-57299" y="4235245"/>
                  <a:pt x="658739" y="4019950"/>
                </a:cubicBezTo>
                <a:cubicBezTo>
                  <a:pt x="1374777" y="3804655"/>
                  <a:pt x="3634167" y="4036883"/>
                  <a:pt x="4301824" y="3816750"/>
                </a:cubicBezTo>
                <a:cubicBezTo>
                  <a:pt x="4969481" y="3596617"/>
                  <a:pt x="4180871" y="2885417"/>
                  <a:pt x="4664681" y="2699150"/>
                </a:cubicBezTo>
                <a:cubicBezTo>
                  <a:pt x="5148491" y="2512883"/>
                  <a:pt x="6307214" y="2382255"/>
                  <a:pt x="7204681" y="2699150"/>
                </a:cubicBezTo>
                <a:cubicBezTo>
                  <a:pt x="8102148" y="3016045"/>
                  <a:pt x="9214910" y="4399740"/>
                  <a:pt x="10049481" y="4600521"/>
                </a:cubicBezTo>
                <a:cubicBezTo>
                  <a:pt x="10884052" y="4801302"/>
                  <a:pt x="12170987" y="4085264"/>
                  <a:pt x="12212110" y="3903835"/>
                </a:cubicBezTo>
                <a:cubicBezTo>
                  <a:pt x="12253233" y="3722406"/>
                  <a:pt x="12238720" y="23684"/>
                  <a:pt x="12212110" y="28521"/>
                </a:cubicBezTo>
                <a:cubicBezTo>
                  <a:pt x="12156472" y="-39213"/>
                  <a:pt x="51558" y="38198"/>
                  <a:pt x="34624" y="14007"/>
                </a:cubicBezTo>
                <a:cubicBezTo>
                  <a:pt x="17690" y="-10184"/>
                  <a:pt x="17692" y="4774692"/>
                  <a:pt x="5596" y="5108521"/>
                </a:cubicBezTo>
                <a:close/>
              </a:path>
            </a:pathLst>
          </a:custGeom>
          <a:gradFill>
            <a:gsLst>
              <a:gs pos="0">
                <a:srgbClr val="000000">
                  <a:alpha val="0"/>
                </a:srgbClr>
              </a:gs>
              <a:gs pos="100000">
                <a:srgbClr val="0105B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3" name="Google Shape;3433;p42"/>
          <p:cNvSpPr/>
          <p:nvPr/>
        </p:nvSpPr>
        <p:spPr>
          <a:xfrm rot="1891201">
            <a:off x="-1721260" y="-2342887"/>
            <a:ext cx="152890" cy="1390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4" name="Google Shape;3434;p42"/>
          <p:cNvSpPr/>
          <p:nvPr/>
        </p:nvSpPr>
        <p:spPr>
          <a:xfrm>
            <a:off x="8612316" y="4068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35" name="Google Shape;3435;p42"/>
          <p:cNvPicPr preferRelativeResize="0"/>
          <p:nvPr/>
        </p:nvPicPr>
        <p:blipFill rotWithShape="1">
          <a:blip r:embed="rId3">
            <a:alphaModFix/>
          </a:blip>
          <a:srcRect b="0" l="0" r="0" t="0"/>
          <a:stretch/>
        </p:blipFill>
        <p:spPr>
          <a:xfrm>
            <a:off x="9192582" y="1130670"/>
            <a:ext cx="80963" cy="80963"/>
          </a:xfrm>
          <a:prstGeom prst="rect">
            <a:avLst/>
          </a:prstGeom>
          <a:noFill/>
          <a:ln>
            <a:noFill/>
          </a:ln>
        </p:spPr>
      </p:pic>
      <p:sp>
        <p:nvSpPr>
          <p:cNvPr id="3436" name="Google Shape;3436;p42"/>
          <p:cNvSpPr/>
          <p:nvPr/>
        </p:nvSpPr>
        <p:spPr>
          <a:xfrm>
            <a:off x="-951097" y="-24044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7" name="Google Shape;3437;p42"/>
          <p:cNvSpPr/>
          <p:nvPr/>
        </p:nvSpPr>
        <p:spPr>
          <a:xfrm rot="2408129">
            <a:off x="-2390594" y="-2556936"/>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8" name="Google Shape;3438;p42"/>
          <p:cNvSpPr/>
          <p:nvPr/>
        </p:nvSpPr>
        <p:spPr>
          <a:xfrm>
            <a:off x="9741186" y="596900"/>
            <a:ext cx="45714" cy="45677"/>
          </a:xfrm>
          <a:custGeom>
            <a:rect b="b" l="l" r="r" t="t"/>
            <a:pathLst>
              <a:path extrusionOk="0" h="79438" w="76831">
                <a:moveTo>
                  <a:pt x="38056" y="78661"/>
                </a:moveTo>
                <a:cubicBezTo>
                  <a:pt x="89205" y="78661"/>
                  <a:pt x="89301" y="-777"/>
                  <a:pt x="38056" y="-777"/>
                </a:cubicBezTo>
                <a:cubicBezTo>
                  <a:pt x="-13188" y="-777"/>
                  <a:pt x="-13188" y="78661"/>
                  <a:pt x="38056" y="78661"/>
                </a:cubicBezTo>
                <a:close/>
              </a:path>
            </a:pathLst>
          </a:custGeom>
          <a:solidFill>
            <a:srgbClr val="B30537"/>
          </a:solidFill>
          <a:ln>
            <a:noFill/>
          </a:ln>
          <a:effectLst>
            <a:outerShdw blurRad="114300" sx="188000" rotWithShape="0" algn="ctr" sy="188000">
              <a:srgbClr val="E23E55">
                <a:alpha val="576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9" name="Google Shape;3439;p42"/>
          <p:cNvSpPr/>
          <p:nvPr/>
        </p:nvSpPr>
        <p:spPr>
          <a:xfrm>
            <a:off x="-3865240" y="-273279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0" name="Google Shape;3440;p42"/>
          <p:cNvSpPr/>
          <p:nvPr/>
        </p:nvSpPr>
        <p:spPr>
          <a:xfrm rot="2408129">
            <a:off x="2182147" y="-1980682"/>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1" name="Google Shape;3441;p42"/>
          <p:cNvSpPr/>
          <p:nvPr/>
        </p:nvSpPr>
        <p:spPr>
          <a:xfrm>
            <a:off x="1793504" y="-174840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2" name="Google Shape;3442;p42"/>
          <p:cNvSpPr/>
          <p:nvPr/>
        </p:nvSpPr>
        <p:spPr>
          <a:xfrm>
            <a:off x="-10750" y="-20900"/>
            <a:ext cx="12236567" cy="2278651"/>
          </a:xfrm>
          <a:custGeom>
            <a:rect b="b" l="l" r="r" t="t"/>
            <a:pathLst>
              <a:path extrusionOk="0" h="5626299" w="12236567">
                <a:moveTo>
                  <a:pt x="18882" y="5584681"/>
                </a:moveTo>
                <a:cubicBezTo>
                  <a:pt x="6786" y="5918510"/>
                  <a:pt x="125321" y="4136380"/>
                  <a:pt x="657511" y="4071091"/>
                </a:cubicBezTo>
                <a:cubicBezTo>
                  <a:pt x="1189701" y="4005802"/>
                  <a:pt x="2479054" y="5271410"/>
                  <a:pt x="3212025" y="5192949"/>
                </a:cubicBezTo>
                <a:cubicBezTo>
                  <a:pt x="3944996" y="5114489"/>
                  <a:pt x="3659549" y="3394909"/>
                  <a:pt x="5055339" y="3600328"/>
                </a:cubicBezTo>
                <a:cubicBezTo>
                  <a:pt x="6451129" y="3805747"/>
                  <a:pt x="6835758" y="2350058"/>
                  <a:pt x="7667910" y="2525280"/>
                </a:cubicBezTo>
                <a:cubicBezTo>
                  <a:pt x="8500062" y="2700502"/>
                  <a:pt x="9291091" y="4413379"/>
                  <a:pt x="10048253" y="4651662"/>
                </a:cubicBezTo>
                <a:cubicBezTo>
                  <a:pt x="10805415" y="4889945"/>
                  <a:pt x="12169759" y="4136405"/>
                  <a:pt x="12210882" y="3954976"/>
                </a:cubicBezTo>
                <a:cubicBezTo>
                  <a:pt x="12252005" y="3773547"/>
                  <a:pt x="12237492" y="74825"/>
                  <a:pt x="12210882" y="79662"/>
                </a:cubicBezTo>
                <a:cubicBezTo>
                  <a:pt x="12155244" y="11928"/>
                  <a:pt x="105968" y="-52320"/>
                  <a:pt x="33396" y="65148"/>
                </a:cubicBezTo>
                <a:cubicBezTo>
                  <a:pt x="-39176" y="182616"/>
                  <a:pt x="30978" y="5250852"/>
                  <a:pt x="18882" y="5584681"/>
                </a:cubicBezTo>
                <a:close/>
              </a:path>
            </a:pathLst>
          </a:custGeom>
          <a:gradFill>
            <a:gsLst>
              <a:gs pos="0">
                <a:srgbClr val="000000">
                  <a:alpha val="5882"/>
                </a:srgbClr>
              </a:gs>
              <a:gs pos="100000">
                <a:srgbClr val="0105B3">
                  <a:alpha val="4980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3" name="Google Shape;3443;p42"/>
          <p:cNvSpPr/>
          <p:nvPr/>
        </p:nvSpPr>
        <p:spPr>
          <a:xfrm>
            <a:off x="124375" y="1834823"/>
            <a:ext cx="140303" cy="132255"/>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4" name="Google Shape;3444;p42"/>
          <p:cNvSpPr/>
          <p:nvPr/>
        </p:nvSpPr>
        <p:spPr>
          <a:xfrm>
            <a:off x="11556313" y="6765374"/>
            <a:ext cx="101822" cy="9263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45" name="Google Shape;3445;p42"/>
          <p:cNvPicPr preferRelativeResize="0"/>
          <p:nvPr/>
        </p:nvPicPr>
        <p:blipFill rotWithShape="1">
          <a:blip r:embed="rId4">
            <a:alphaModFix/>
          </a:blip>
          <a:srcRect b="0" l="0" r="0" t="0"/>
          <a:stretch/>
        </p:blipFill>
        <p:spPr>
          <a:xfrm flipH="1">
            <a:off x="9239142" y="263108"/>
            <a:ext cx="68806" cy="66160"/>
          </a:xfrm>
          <a:prstGeom prst="rect">
            <a:avLst/>
          </a:prstGeom>
          <a:noFill/>
          <a:ln>
            <a:noFill/>
          </a:ln>
        </p:spPr>
      </p:pic>
      <p:sp>
        <p:nvSpPr>
          <p:cNvPr id="3446" name="Google Shape;3446;p42"/>
          <p:cNvSpPr/>
          <p:nvPr/>
        </p:nvSpPr>
        <p:spPr>
          <a:xfrm>
            <a:off x="1774731" y="6586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7" name="Google Shape;3447;p42"/>
          <p:cNvSpPr/>
          <p:nvPr/>
        </p:nvSpPr>
        <p:spPr>
          <a:xfrm>
            <a:off x="6200190" y="6577656"/>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8" name="Google Shape;3448;p42"/>
          <p:cNvSpPr/>
          <p:nvPr/>
        </p:nvSpPr>
        <p:spPr>
          <a:xfrm>
            <a:off x="424257" y="66711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42"/>
          <p:cNvSpPr/>
          <p:nvPr/>
        </p:nvSpPr>
        <p:spPr>
          <a:xfrm>
            <a:off x="10265366" y="39831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50" name="Google Shape;3450;p42"/>
          <p:cNvPicPr preferRelativeResize="0"/>
          <p:nvPr/>
        </p:nvPicPr>
        <p:blipFill rotWithShape="1">
          <a:blip r:embed="rId3">
            <a:alphaModFix/>
          </a:blip>
          <a:srcRect b="0" l="0" r="0" t="0"/>
          <a:stretch/>
        </p:blipFill>
        <p:spPr>
          <a:xfrm rot="2473335">
            <a:off x="11223237" y="941363"/>
            <a:ext cx="80963" cy="80963"/>
          </a:xfrm>
          <a:prstGeom prst="rect">
            <a:avLst/>
          </a:prstGeom>
          <a:noFill/>
          <a:ln>
            <a:noFill/>
          </a:ln>
        </p:spPr>
      </p:pic>
      <p:sp>
        <p:nvSpPr>
          <p:cNvPr id="3451" name="Google Shape;3451;p42"/>
          <p:cNvSpPr/>
          <p:nvPr/>
        </p:nvSpPr>
        <p:spPr>
          <a:xfrm>
            <a:off x="11676408" y="148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52" name="Google Shape;3452;p42"/>
          <p:cNvPicPr preferRelativeResize="0"/>
          <p:nvPr/>
        </p:nvPicPr>
        <p:blipFill rotWithShape="1">
          <a:blip r:embed="rId4">
            <a:alphaModFix/>
          </a:blip>
          <a:srcRect b="0" l="0" r="0" t="0"/>
          <a:stretch/>
        </p:blipFill>
        <p:spPr>
          <a:xfrm>
            <a:off x="10825544" y="315999"/>
            <a:ext cx="123825" cy="119063"/>
          </a:xfrm>
          <a:prstGeom prst="rect">
            <a:avLst/>
          </a:prstGeom>
          <a:noFill/>
          <a:ln>
            <a:noFill/>
          </a:ln>
        </p:spPr>
      </p:pic>
      <p:pic>
        <p:nvPicPr>
          <p:cNvPr id="3453" name="Google Shape;3453;p42"/>
          <p:cNvPicPr preferRelativeResize="0"/>
          <p:nvPr/>
        </p:nvPicPr>
        <p:blipFill rotWithShape="1">
          <a:blip r:embed="rId4">
            <a:alphaModFix/>
          </a:blip>
          <a:srcRect b="0" l="0" r="0" t="0"/>
          <a:stretch/>
        </p:blipFill>
        <p:spPr>
          <a:xfrm>
            <a:off x="11676408" y="531766"/>
            <a:ext cx="66438" cy="63883"/>
          </a:xfrm>
          <a:prstGeom prst="rect">
            <a:avLst/>
          </a:prstGeom>
          <a:noFill/>
          <a:ln>
            <a:noFill/>
          </a:ln>
        </p:spPr>
      </p:pic>
      <p:sp>
        <p:nvSpPr>
          <p:cNvPr id="3454" name="Google Shape;3454;p42"/>
          <p:cNvSpPr/>
          <p:nvPr/>
        </p:nvSpPr>
        <p:spPr>
          <a:xfrm rot="10800000">
            <a:off x="2227502" y="225078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5" name="Google Shape;3455;p42"/>
          <p:cNvSpPr/>
          <p:nvPr/>
        </p:nvSpPr>
        <p:spPr>
          <a:xfrm>
            <a:off x="10373690" y="98572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6" name="Google Shape;3456;p42"/>
          <p:cNvSpPr/>
          <p:nvPr/>
        </p:nvSpPr>
        <p:spPr>
          <a:xfrm>
            <a:off x="9732093" y="17494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7" name="Google Shape;3457;p42"/>
          <p:cNvSpPr/>
          <p:nvPr/>
        </p:nvSpPr>
        <p:spPr>
          <a:xfrm>
            <a:off x="10894557" y="666179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8" name="Google Shape;3458;p42"/>
          <p:cNvSpPr/>
          <p:nvPr/>
        </p:nvSpPr>
        <p:spPr>
          <a:xfrm>
            <a:off x="8016894" y="16368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Mars" id="3459" name="Google Shape;3459;p42"/>
          <p:cNvGrpSpPr/>
          <p:nvPr/>
        </p:nvGrpSpPr>
        <p:grpSpPr>
          <a:xfrm>
            <a:off x="1083604" y="6046589"/>
            <a:ext cx="603501" cy="603502"/>
            <a:chOff x="8697008" y="-23601"/>
            <a:chExt cx="1523993" cy="1523996"/>
          </a:xfrm>
        </p:grpSpPr>
        <p:sp>
          <p:nvSpPr>
            <p:cNvPr id="3460" name="Google Shape;3460;p42"/>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1" name="Google Shape;3461;p42"/>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2" name="Google Shape;3462;p42"/>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3" name="Google Shape;3463;p42"/>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4" name="Google Shape;3464;p42"/>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465" name="Google Shape;3465;p42"/>
          <p:cNvPicPr preferRelativeResize="0"/>
          <p:nvPr/>
        </p:nvPicPr>
        <p:blipFill rotWithShape="1">
          <a:blip r:embed="rId4">
            <a:alphaModFix/>
          </a:blip>
          <a:srcRect b="0" l="0" r="0" t="0"/>
          <a:stretch/>
        </p:blipFill>
        <p:spPr>
          <a:xfrm>
            <a:off x="5326823" y="6396748"/>
            <a:ext cx="123825" cy="119063"/>
          </a:xfrm>
          <a:prstGeom prst="rect">
            <a:avLst/>
          </a:prstGeom>
          <a:noFill/>
          <a:ln>
            <a:noFill/>
          </a:ln>
        </p:spPr>
      </p:pic>
      <p:sp>
        <p:nvSpPr>
          <p:cNvPr id="3466" name="Google Shape;3466;p42"/>
          <p:cNvSpPr/>
          <p:nvPr/>
        </p:nvSpPr>
        <p:spPr>
          <a:xfrm rot="10800000">
            <a:off x="3391746" y="47026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67" name="Google Shape;3467;p42"/>
          <p:cNvPicPr preferRelativeResize="0"/>
          <p:nvPr/>
        </p:nvPicPr>
        <p:blipFill rotWithShape="1">
          <a:blip r:embed="rId5">
            <a:alphaModFix/>
          </a:blip>
          <a:srcRect b="0" l="0" r="0" t="0"/>
          <a:stretch/>
        </p:blipFill>
        <p:spPr>
          <a:xfrm>
            <a:off x="2373617" y="6169925"/>
            <a:ext cx="123825" cy="119063"/>
          </a:xfrm>
          <a:prstGeom prst="rect">
            <a:avLst/>
          </a:prstGeom>
          <a:noFill/>
          <a:ln>
            <a:noFill/>
          </a:ln>
        </p:spPr>
      </p:pic>
      <p:pic>
        <p:nvPicPr>
          <p:cNvPr id="3468" name="Google Shape;3468;p42"/>
          <p:cNvPicPr preferRelativeResize="0"/>
          <p:nvPr/>
        </p:nvPicPr>
        <p:blipFill rotWithShape="1">
          <a:blip r:embed="rId4">
            <a:alphaModFix/>
          </a:blip>
          <a:srcRect b="0" l="0" r="0" t="0"/>
          <a:stretch/>
        </p:blipFill>
        <p:spPr>
          <a:xfrm>
            <a:off x="389742" y="6046590"/>
            <a:ext cx="123825" cy="119063"/>
          </a:xfrm>
          <a:prstGeom prst="rect">
            <a:avLst/>
          </a:prstGeom>
          <a:noFill/>
          <a:ln>
            <a:noFill/>
          </a:ln>
        </p:spPr>
      </p:pic>
      <p:sp>
        <p:nvSpPr>
          <p:cNvPr id="3469" name="Google Shape;3469;p42"/>
          <p:cNvSpPr/>
          <p:nvPr/>
        </p:nvSpPr>
        <p:spPr>
          <a:xfrm>
            <a:off x="3024146" y="6288990"/>
            <a:ext cx="309573" cy="320446"/>
          </a:xfrm>
          <a:custGeom>
            <a:rect b="b" l="l" r="r" t="t"/>
            <a:pathLst>
              <a:path extrusionOk="0" h="323683" w="407333">
                <a:moveTo>
                  <a:pt x="261902" y="169391"/>
                </a:moveTo>
                <a:cubicBezTo>
                  <a:pt x="261036" y="174879"/>
                  <a:pt x="255980" y="178691"/>
                  <a:pt x="250494" y="177911"/>
                </a:cubicBezTo>
                <a:cubicBezTo>
                  <a:pt x="245006" y="177102"/>
                  <a:pt x="241252" y="172033"/>
                  <a:pt x="242117" y="166589"/>
                </a:cubicBezTo>
                <a:cubicBezTo>
                  <a:pt x="242117" y="166560"/>
                  <a:pt x="242117" y="166532"/>
                  <a:pt x="242117" y="166502"/>
                </a:cubicBezTo>
                <a:cubicBezTo>
                  <a:pt x="242985" y="161058"/>
                  <a:pt x="248039" y="157289"/>
                  <a:pt x="253526" y="157982"/>
                </a:cubicBezTo>
                <a:cubicBezTo>
                  <a:pt x="259014" y="158791"/>
                  <a:pt x="262769" y="163860"/>
                  <a:pt x="261902" y="169304"/>
                </a:cubicBezTo>
                <a:cubicBezTo>
                  <a:pt x="261902" y="169333"/>
                  <a:pt x="261902" y="169362"/>
                  <a:pt x="261902" y="169391"/>
                </a:cubicBezTo>
                <a:close/>
                <a:moveTo>
                  <a:pt x="368622" y="-148"/>
                </a:moveTo>
                <a:cubicBezTo>
                  <a:pt x="357646" y="-1795"/>
                  <a:pt x="347538" y="5701"/>
                  <a:pt x="345805" y="16603"/>
                </a:cubicBezTo>
                <a:cubicBezTo>
                  <a:pt x="344938" y="27651"/>
                  <a:pt x="353171" y="37298"/>
                  <a:pt x="364289" y="38150"/>
                </a:cubicBezTo>
                <a:cubicBezTo>
                  <a:pt x="374110" y="38900"/>
                  <a:pt x="383063" y="32330"/>
                  <a:pt x="385374" y="22669"/>
                </a:cubicBezTo>
                <a:cubicBezTo>
                  <a:pt x="386962" y="11751"/>
                  <a:pt x="379597" y="1556"/>
                  <a:pt x="368622" y="-148"/>
                </a:cubicBezTo>
                <a:close/>
                <a:moveTo>
                  <a:pt x="372232" y="243474"/>
                </a:moveTo>
                <a:cubicBezTo>
                  <a:pt x="350281" y="240124"/>
                  <a:pt x="329776" y="255186"/>
                  <a:pt x="326453" y="277107"/>
                </a:cubicBezTo>
                <a:cubicBezTo>
                  <a:pt x="323132" y="299029"/>
                  <a:pt x="338151" y="319506"/>
                  <a:pt x="360102" y="322843"/>
                </a:cubicBezTo>
                <a:cubicBezTo>
                  <a:pt x="382053" y="326193"/>
                  <a:pt x="402558" y="311131"/>
                  <a:pt x="405879" y="289224"/>
                </a:cubicBezTo>
                <a:cubicBezTo>
                  <a:pt x="405879" y="289180"/>
                  <a:pt x="405879" y="289151"/>
                  <a:pt x="405879" y="289108"/>
                </a:cubicBezTo>
                <a:cubicBezTo>
                  <a:pt x="409202" y="267273"/>
                  <a:pt x="394183" y="246853"/>
                  <a:pt x="372377" y="243503"/>
                </a:cubicBezTo>
                <a:cubicBezTo>
                  <a:pt x="372377" y="243488"/>
                  <a:pt x="372232" y="243488"/>
                  <a:pt x="372232" y="243474"/>
                </a:cubicBezTo>
                <a:close/>
                <a:moveTo>
                  <a:pt x="22034" y="237842"/>
                </a:moveTo>
                <a:cubicBezTo>
                  <a:pt x="11059" y="236210"/>
                  <a:pt x="806" y="243777"/>
                  <a:pt x="-782" y="254738"/>
                </a:cubicBezTo>
                <a:cubicBezTo>
                  <a:pt x="-2370" y="265699"/>
                  <a:pt x="5137" y="275923"/>
                  <a:pt x="16113" y="277555"/>
                </a:cubicBezTo>
                <a:cubicBezTo>
                  <a:pt x="27088" y="279187"/>
                  <a:pt x="37343" y="271620"/>
                  <a:pt x="38931" y="260659"/>
                </a:cubicBezTo>
                <a:cubicBezTo>
                  <a:pt x="40519" y="249712"/>
                  <a:pt x="33010" y="239546"/>
                  <a:pt x="22034" y="237842"/>
                </a:cubicBezTo>
                <a:close/>
              </a:path>
            </a:pathLst>
          </a:custGeom>
          <a:solidFill>
            <a:srgbClr val="732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0" name="Google Shape;3470;p42"/>
          <p:cNvSpPr/>
          <p:nvPr/>
        </p:nvSpPr>
        <p:spPr>
          <a:xfrm>
            <a:off x="6806533" y="6273343"/>
            <a:ext cx="148200" cy="1500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1" name="Google Shape;3471;p42"/>
          <p:cNvSpPr/>
          <p:nvPr/>
        </p:nvSpPr>
        <p:spPr>
          <a:xfrm>
            <a:off x="10265368" y="620119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72" name="Google Shape;3472;p42"/>
          <p:cNvPicPr preferRelativeResize="0"/>
          <p:nvPr/>
        </p:nvPicPr>
        <p:blipFill rotWithShape="1">
          <a:blip r:embed="rId4">
            <a:alphaModFix/>
          </a:blip>
          <a:srcRect b="0" l="0" r="0" t="0"/>
          <a:stretch/>
        </p:blipFill>
        <p:spPr>
          <a:xfrm flipH="1">
            <a:off x="11676680" y="6196383"/>
            <a:ext cx="68806" cy="66160"/>
          </a:xfrm>
          <a:prstGeom prst="rect">
            <a:avLst/>
          </a:prstGeom>
          <a:noFill/>
          <a:ln>
            <a:noFill/>
          </a:ln>
        </p:spPr>
      </p:pic>
      <p:pic>
        <p:nvPicPr>
          <p:cNvPr id="3473" name="Google Shape;3473;p42"/>
          <p:cNvPicPr preferRelativeResize="0"/>
          <p:nvPr/>
        </p:nvPicPr>
        <p:blipFill rotWithShape="1">
          <a:blip r:embed="rId3">
            <a:alphaModFix/>
          </a:blip>
          <a:srcRect b="0" l="0" r="0" t="0"/>
          <a:stretch/>
        </p:blipFill>
        <p:spPr>
          <a:xfrm>
            <a:off x="9344982" y="1283070"/>
            <a:ext cx="80963" cy="80963"/>
          </a:xfrm>
          <a:prstGeom prst="rect">
            <a:avLst/>
          </a:prstGeom>
          <a:noFill/>
          <a:ln>
            <a:noFill/>
          </a:ln>
        </p:spPr>
      </p:pic>
      <p:sp>
        <p:nvSpPr>
          <p:cNvPr id="3474" name="Google Shape;3474;p42"/>
          <p:cNvSpPr/>
          <p:nvPr/>
        </p:nvSpPr>
        <p:spPr>
          <a:xfrm rot="-280012">
            <a:off x="9721104" y="5923897"/>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5" name="Google Shape;3475;p42"/>
          <p:cNvSpPr/>
          <p:nvPr/>
        </p:nvSpPr>
        <p:spPr>
          <a:xfrm rot="8100000">
            <a:off x="9000342" y="6485203"/>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6" name="Google Shape;3476;p42"/>
          <p:cNvSpPr/>
          <p:nvPr/>
        </p:nvSpPr>
        <p:spPr>
          <a:xfrm rot="-2700000">
            <a:off x="8632354" y="5985204"/>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7" name="Google Shape;3477;p42"/>
          <p:cNvSpPr/>
          <p:nvPr/>
        </p:nvSpPr>
        <p:spPr>
          <a:xfrm rot="-280012">
            <a:off x="8094785" y="6426525"/>
            <a:ext cx="50059" cy="455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8" name="Google Shape;3478;p42"/>
          <p:cNvSpPr/>
          <p:nvPr/>
        </p:nvSpPr>
        <p:spPr>
          <a:xfrm rot="-2700000">
            <a:off x="8463171" y="6755835"/>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9" name="Google Shape;3479;p42"/>
          <p:cNvSpPr/>
          <p:nvPr/>
        </p:nvSpPr>
        <p:spPr>
          <a:xfrm rot="8100000">
            <a:off x="9421907" y="6087108"/>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0" name="Google Shape;3480;p42"/>
          <p:cNvSpPr/>
          <p:nvPr/>
        </p:nvSpPr>
        <p:spPr>
          <a:xfrm rot="-2700000">
            <a:off x="9869514" y="6103136"/>
            <a:ext cx="45765" cy="45783"/>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81" name="Google Shape;3481;p42"/>
          <p:cNvGrpSpPr/>
          <p:nvPr/>
        </p:nvGrpSpPr>
        <p:grpSpPr>
          <a:xfrm>
            <a:off x="80605" y="72159"/>
            <a:ext cx="3559729" cy="2577016"/>
            <a:chOff x="14255" y="-343941"/>
            <a:chExt cx="3559729" cy="2577016"/>
          </a:xfrm>
        </p:grpSpPr>
        <p:sp>
          <p:nvSpPr>
            <p:cNvPr id="3482" name="Google Shape;3482;p42"/>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3" name="Google Shape;3483;p42"/>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4" name="Google Shape;3484;p42"/>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5" name="Google Shape;3485;p42"/>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6" name="Google Shape;3486;p42"/>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7" name="Google Shape;3487;p42"/>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8" name="Google Shape;3488;p42"/>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9" name="Google Shape;3489;p42"/>
            <p:cNvSpPr/>
            <p:nvPr/>
          </p:nvSpPr>
          <p:spPr>
            <a:xfrm>
              <a:off x="3528215" y="174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0" name="Google Shape;3490;p42"/>
            <p:cNvSpPr/>
            <p:nvPr/>
          </p:nvSpPr>
          <p:spPr>
            <a:xfrm flipH="1" rot="10800000">
              <a:off x="2949633" y="-1140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1" name="Google Shape;3491;p42"/>
            <p:cNvSpPr/>
            <p:nvPr/>
          </p:nvSpPr>
          <p:spPr>
            <a:xfrm>
              <a:off x="3291721" y="4299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2" name="Google Shape;3492;p42"/>
            <p:cNvSpPr/>
            <p:nvPr/>
          </p:nvSpPr>
          <p:spPr>
            <a:xfrm flipH="1">
              <a:off x="3330666" y="-26304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3" name="Google Shape;3493;p42"/>
            <p:cNvSpPr/>
            <p:nvPr/>
          </p:nvSpPr>
          <p:spPr>
            <a:xfrm>
              <a:off x="3527521" y="-20054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4" name="Google Shape;3494;p42"/>
            <p:cNvSpPr/>
            <p:nvPr/>
          </p:nvSpPr>
          <p:spPr>
            <a:xfrm flipH="1" rot="-27723">
              <a:off x="2464938" y="-34349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5" name="Google Shape;3495;p42"/>
            <p:cNvSpPr/>
            <p:nvPr/>
          </p:nvSpPr>
          <p:spPr>
            <a:xfrm flipH="1" rot="10800000">
              <a:off x="1873261" y="-729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6" name="Google Shape;3496;p42"/>
            <p:cNvSpPr/>
            <p:nvPr/>
          </p:nvSpPr>
          <p:spPr>
            <a:xfrm flipH="1">
              <a:off x="2409431" y="-2832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7" name="Google Shape;3497;p42"/>
            <p:cNvSpPr/>
            <p:nvPr/>
          </p:nvSpPr>
          <p:spPr>
            <a:xfrm>
              <a:off x="3179963" y="604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8" name="Google Shape;3498;p42"/>
            <p:cNvSpPr/>
            <p:nvPr/>
          </p:nvSpPr>
          <p:spPr>
            <a:xfrm rot="-5400000">
              <a:off x="465393" y="21873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9" name="Google Shape;3499;p42"/>
            <p:cNvSpPr/>
            <p:nvPr/>
          </p:nvSpPr>
          <p:spPr>
            <a:xfrm flipH="1" rot="5400000">
              <a:off x="334586" y="13173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0" name="Google Shape;3500;p42"/>
            <p:cNvSpPr/>
            <p:nvPr/>
          </p:nvSpPr>
          <p:spPr>
            <a:xfrm rot="-5400000">
              <a:off x="877824" y="-908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1" name="Google Shape;3501;p42"/>
            <p:cNvSpPr/>
            <p:nvPr/>
          </p:nvSpPr>
          <p:spPr>
            <a:xfrm flipH="1" rot="-5400000">
              <a:off x="185762" y="-13963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2" name="Google Shape;3502;p42"/>
            <p:cNvSpPr/>
            <p:nvPr/>
          </p:nvSpPr>
          <p:spPr>
            <a:xfrm rot="-5400000">
              <a:off x="247375" y="-32663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3" name="Google Shape;3503;p42"/>
            <p:cNvSpPr/>
            <p:nvPr/>
          </p:nvSpPr>
          <p:spPr>
            <a:xfrm flipH="1" rot="-5427723">
              <a:off x="1082911" y="1063300"/>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4" name="Google Shape;3504;p42"/>
            <p:cNvSpPr/>
            <p:nvPr/>
          </p:nvSpPr>
          <p:spPr>
            <a:xfrm flipH="1" rot="-5400000">
              <a:off x="1943591" y="334252"/>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5" name="Google Shape;3505;p42"/>
            <p:cNvSpPr/>
            <p:nvPr/>
          </p:nvSpPr>
          <p:spPr>
            <a:xfrm rot="-5400000">
              <a:off x="508433" y="2095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6" name="Google Shape;3506;p42"/>
            <p:cNvSpPr/>
            <p:nvPr/>
          </p:nvSpPr>
          <p:spPr>
            <a:xfrm rot="-3704745">
              <a:off x="22344" y="445253"/>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7" name="Google Shape;3507;p42"/>
            <p:cNvSpPr/>
            <p:nvPr/>
          </p:nvSpPr>
          <p:spPr>
            <a:xfrm flipH="1" rot="7095255">
              <a:off x="1233208" y="282453"/>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8" name="Google Shape;3508;p42"/>
            <p:cNvSpPr/>
            <p:nvPr/>
          </p:nvSpPr>
          <p:spPr>
            <a:xfrm rot="-3697857">
              <a:off x="2788032" y="163124"/>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9" name="Google Shape;3509;p42"/>
            <p:cNvSpPr/>
            <p:nvPr/>
          </p:nvSpPr>
          <p:spPr>
            <a:xfrm flipH="1" rot="-3698462">
              <a:off x="1284269" y="-130136"/>
              <a:ext cx="54813" cy="5651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0" name="Google Shape;3510;p42"/>
            <p:cNvSpPr/>
            <p:nvPr/>
          </p:nvSpPr>
          <p:spPr>
            <a:xfrm rot="-3697857">
              <a:off x="1430207" y="-267076"/>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1" name="Google Shape;3511;p42"/>
            <p:cNvSpPr/>
            <p:nvPr/>
          </p:nvSpPr>
          <p:spPr>
            <a:xfrm flipH="1" rot="-3727604">
              <a:off x="573130" y="713386"/>
              <a:ext cx="111654" cy="87230"/>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2" name="Google Shape;3512;p42"/>
            <p:cNvSpPr/>
            <p:nvPr/>
          </p:nvSpPr>
          <p:spPr>
            <a:xfrm flipH="1" rot="7095255">
              <a:off x="759379" y="1249798"/>
              <a:ext cx="45736" cy="4715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3" name="Google Shape;3513;p42"/>
            <p:cNvSpPr/>
            <p:nvPr/>
          </p:nvSpPr>
          <p:spPr>
            <a:xfrm flipH="1" rot="-3697857">
              <a:off x="1051899" y="799192"/>
              <a:ext cx="45972" cy="45704"/>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4" name="Google Shape;3514;p42"/>
            <p:cNvSpPr/>
            <p:nvPr/>
          </p:nvSpPr>
          <p:spPr>
            <a:xfrm rot="-3704745">
              <a:off x="581014" y="-218284"/>
              <a:ext cx="45736" cy="4576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15" name="Google Shape;3515;p42"/>
          <p:cNvSpPr/>
          <p:nvPr/>
        </p:nvSpPr>
        <p:spPr>
          <a:xfrm rot="-2700000">
            <a:off x="9774141" y="6587907"/>
            <a:ext cx="45734" cy="4715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6" name="Google Shape;3516;p42"/>
          <p:cNvSpPr/>
          <p:nvPr/>
        </p:nvSpPr>
        <p:spPr>
          <a:xfrm>
            <a:off x="2277213" y="171438"/>
            <a:ext cx="7661100" cy="1491000"/>
          </a:xfrm>
          <a:prstGeom prst="ellipse">
            <a:avLst/>
          </a:prstGeom>
          <a:solidFill>
            <a:srgbClr val="0F0464"/>
          </a:solidFill>
          <a:ln>
            <a:noFill/>
          </a:ln>
          <a:effectLst>
            <a:outerShdw blurRad="600075" rotWithShape="0" algn="bl" dir="5400000" dist="19050">
              <a:srgbClr val="8DDFEC">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sp>
        <p:nvSpPr>
          <p:cNvPr id="3517" name="Google Shape;3517;p42"/>
          <p:cNvSpPr txBox="1"/>
          <p:nvPr/>
        </p:nvSpPr>
        <p:spPr>
          <a:xfrm>
            <a:off x="3057813" y="561700"/>
            <a:ext cx="6330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PCA Visual Aids</a:t>
            </a:r>
            <a:endParaRPr b="1" sz="3200">
              <a:solidFill>
                <a:schemeClr val="lt1"/>
              </a:solidFill>
              <a:latin typeface="Josefin Sans SemiBold"/>
              <a:ea typeface="Josefin Sans SemiBold"/>
              <a:cs typeface="Josefin Sans SemiBold"/>
              <a:sym typeface="Josefin Sans SemiBold"/>
            </a:endParaRPr>
          </a:p>
        </p:txBody>
      </p:sp>
      <p:pic>
        <p:nvPicPr>
          <p:cNvPr id="3518" name="Google Shape;3518;p42"/>
          <p:cNvPicPr preferRelativeResize="0"/>
          <p:nvPr/>
        </p:nvPicPr>
        <p:blipFill rotWithShape="1">
          <a:blip r:embed="rId6">
            <a:alphaModFix/>
          </a:blip>
          <a:srcRect b="0" l="0" r="0" t="0"/>
          <a:stretch/>
        </p:blipFill>
        <p:spPr>
          <a:xfrm>
            <a:off x="10475511" y="549820"/>
            <a:ext cx="1281125" cy="1281125"/>
          </a:xfrm>
          <a:prstGeom prst="rect">
            <a:avLst/>
          </a:prstGeom>
          <a:noFill/>
          <a:ln>
            <a:noFill/>
          </a:ln>
        </p:spPr>
      </p:pic>
      <p:pic>
        <p:nvPicPr>
          <p:cNvPr id="3519" name="Google Shape;3519;p42" title="output6.png"/>
          <p:cNvPicPr preferRelativeResize="0"/>
          <p:nvPr/>
        </p:nvPicPr>
        <p:blipFill>
          <a:blip r:embed="rId7">
            <a:alphaModFix/>
          </a:blip>
          <a:stretch>
            <a:fillRect/>
          </a:stretch>
        </p:blipFill>
        <p:spPr>
          <a:xfrm>
            <a:off x="829675" y="2149175"/>
            <a:ext cx="5280884" cy="3340050"/>
          </a:xfrm>
          <a:prstGeom prst="rect">
            <a:avLst/>
          </a:prstGeom>
          <a:noFill/>
          <a:ln>
            <a:noFill/>
          </a:ln>
        </p:spPr>
      </p:pic>
      <p:pic>
        <p:nvPicPr>
          <p:cNvPr id="3520" name="Google Shape;3520;p42" title="output5.png"/>
          <p:cNvPicPr preferRelativeResize="0"/>
          <p:nvPr/>
        </p:nvPicPr>
        <p:blipFill>
          <a:blip r:embed="rId8">
            <a:alphaModFix/>
          </a:blip>
          <a:stretch>
            <a:fillRect/>
          </a:stretch>
        </p:blipFill>
        <p:spPr>
          <a:xfrm>
            <a:off x="6514845" y="2222607"/>
            <a:ext cx="4871029" cy="31931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16"/>
          <p:cNvSpPr/>
          <p:nvPr/>
        </p:nvSpPr>
        <p:spPr>
          <a:xfrm flipH="1" rot="10800000">
            <a:off x="26002" y="-4951"/>
            <a:ext cx="4398070" cy="3579329"/>
          </a:xfrm>
          <a:custGeom>
            <a:rect b="b" l="l" r="r" t="t"/>
            <a:pathLst>
              <a:path extrusionOk="0" h="5659018" w="3442716">
                <a:moveTo>
                  <a:pt x="2768903" y="5083264"/>
                </a:moveTo>
                <a:cubicBezTo>
                  <a:pt x="2521253" y="4482617"/>
                  <a:pt x="2560026" y="4018788"/>
                  <a:pt x="2176838" y="3786754"/>
                </a:cubicBezTo>
                <a:cubicBezTo>
                  <a:pt x="1793650" y="3554720"/>
                  <a:pt x="672289" y="3967913"/>
                  <a:pt x="469773" y="3691058"/>
                </a:cubicBezTo>
                <a:cubicBezTo>
                  <a:pt x="267257" y="3414203"/>
                  <a:pt x="870490" y="2971444"/>
                  <a:pt x="961740" y="2125624"/>
                </a:cubicBezTo>
                <a:cubicBezTo>
                  <a:pt x="1071372" y="1107973"/>
                  <a:pt x="403098" y="-41790"/>
                  <a:pt x="12573" y="1168"/>
                </a:cubicBezTo>
                <a:cubicBezTo>
                  <a:pt x="8382" y="1644"/>
                  <a:pt x="4191" y="2311"/>
                  <a:pt x="0" y="3073"/>
                </a:cubicBezTo>
                <a:lnTo>
                  <a:pt x="0" y="5642540"/>
                </a:lnTo>
                <a:lnTo>
                  <a:pt x="12573" y="5657113"/>
                </a:lnTo>
                <a:lnTo>
                  <a:pt x="14288" y="5659018"/>
                </a:lnTo>
                <a:lnTo>
                  <a:pt x="3442716" y="5659018"/>
                </a:lnTo>
                <a:cubicBezTo>
                  <a:pt x="3290697" y="5486902"/>
                  <a:pt x="2849961" y="5279860"/>
                  <a:pt x="2768903" y="5083264"/>
                </a:cubicBezTo>
                <a:close/>
              </a:path>
            </a:pathLst>
          </a:custGeom>
          <a:gradFill>
            <a:gsLst>
              <a:gs pos="0">
                <a:srgbClr val="00339A"/>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6"/>
          <p:cNvSpPr/>
          <p:nvPr/>
        </p:nvSpPr>
        <p:spPr>
          <a:xfrm rot="10800000">
            <a:off x="8169675" y="-18"/>
            <a:ext cx="4022325" cy="1122968"/>
          </a:xfrm>
          <a:custGeom>
            <a:rect b="b" l="l" r="r" t="t"/>
            <a:pathLst>
              <a:path extrusionOk="0" h="628234" w="2586704">
                <a:moveTo>
                  <a:pt x="2586706" y="628082"/>
                </a:moveTo>
                <a:cubicBezTo>
                  <a:pt x="2586706" y="627415"/>
                  <a:pt x="2586706" y="626844"/>
                  <a:pt x="2586706" y="626177"/>
                </a:cubicBezTo>
                <a:cubicBezTo>
                  <a:pt x="2568513" y="270608"/>
                  <a:pt x="1610870" y="-140395"/>
                  <a:pt x="842392" y="46581"/>
                </a:cubicBezTo>
                <a:cubicBezTo>
                  <a:pt x="437199" y="145260"/>
                  <a:pt x="203360" y="381289"/>
                  <a:pt x="1" y="627606"/>
                </a:cubicBezTo>
                <a:close/>
              </a:path>
            </a:pathLst>
          </a:custGeom>
          <a:gradFill>
            <a:gsLst>
              <a:gs pos="0">
                <a:srgbClr val="00339A"/>
              </a:gs>
              <a:gs pos="100000">
                <a:srgbClr val="7030A0">
                  <a:alpha val="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6"/>
          <p:cNvSpPr/>
          <p:nvPr/>
        </p:nvSpPr>
        <p:spPr>
          <a:xfrm>
            <a:off x="9588658" y="2322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6"/>
          <p:cNvSpPr/>
          <p:nvPr/>
        </p:nvSpPr>
        <p:spPr>
          <a:xfrm rot="-4065260">
            <a:off x="2981174" y="732000"/>
            <a:ext cx="215543" cy="207743"/>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6"/>
          <p:cNvSpPr/>
          <p:nvPr/>
        </p:nvSpPr>
        <p:spPr>
          <a:xfrm rot="-4064786">
            <a:off x="7687597" y="354237"/>
            <a:ext cx="215473" cy="207664"/>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6"/>
          <p:cNvSpPr/>
          <p:nvPr/>
        </p:nvSpPr>
        <p:spPr>
          <a:xfrm>
            <a:off x="147125" y="36114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6"/>
          <p:cNvSpPr/>
          <p:nvPr/>
        </p:nvSpPr>
        <p:spPr>
          <a:xfrm>
            <a:off x="4778979" y="42980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6"/>
          <p:cNvSpPr/>
          <p:nvPr/>
        </p:nvSpPr>
        <p:spPr>
          <a:xfrm>
            <a:off x="10078527" y="56658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301" name="Google Shape;301;p16"/>
          <p:cNvGrpSpPr/>
          <p:nvPr/>
        </p:nvGrpSpPr>
        <p:grpSpPr>
          <a:xfrm rot="2402849">
            <a:off x="255659" y="-2148"/>
            <a:ext cx="1556128" cy="1953041"/>
            <a:chOff x="793674" y="5105012"/>
            <a:chExt cx="1375718" cy="1812346"/>
          </a:xfrm>
        </p:grpSpPr>
        <p:sp>
          <p:nvSpPr>
            <p:cNvPr id="302" name="Google Shape;302;p16"/>
            <p:cNvSpPr/>
            <p:nvPr/>
          </p:nvSpPr>
          <p:spPr>
            <a:xfrm>
              <a:off x="793674" y="6434820"/>
              <a:ext cx="180837" cy="180837"/>
            </a:xfrm>
            <a:custGeom>
              <a:rect b="b" l="l" r="r" t="t"/>
              <a:pathLst>
                <a:path extrusionOk="0" h="180837" w="180837">
                  <a:moveTo>
                    <a:pt x="180837" y="90419"/>
                  </a:moveTo>
                  <a:cubicBezTo>
                    <a:pt x="180837" y="140355"/>
                    <a:pt x="140355" y="180837"/>
                    <a:pt x="90419" y="180837"/>
                  </a:cubicBezTo>
                  <a:cubicBezTo>
                    <a:pt x="40482" y="180837"/>
                    <a:pt x="0" y="140355"/>
                    <a:pt x="0" y="90419"/>
                  </a:cubicBezTo>
                  <a:cubicBezTo>
                    <a:pt x="0" y="40482"/>
                    <a:pt x="40482" y="0"/>
                    <a:pt x="90419" y="0"/>
                  </a:cubicBezTo>
                  <a:cubicBezTo>
                    <a:pt x="140355" y="0"/>
                    <a:pt x="180837" y="40482"/>
                    <a:pt x="180837" y="90419"/>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6"/>
            <p:cNvSpPr/>
            <p:nvPr/>
          </p:nvSpPr>
          <p:spPr>
            <a:xfrm>
              <a:off x="1145443" y="6852056"/>
              <a:ext cx="65302" cy="65302"/>
            </a:xfrm>
            <a:custGeom>
              <a:rect b="b" l="l" r="r" t="t"/>
              <a:pathLst>
                <a:path extrusionOk="0" h="65302" w="65302">
                  <a:moveTo>
                    <a:pt x="65302" y="32651"/>
                  </a:moveTo>
                  <a:cubicBezTo>
                    <a:pt x="65302" y="50684"/>
                    <a:pt x="50684" y="65302"/>
                    <a:pt x="32651" y="65302"/>
                  </a:cubicBezTo>
                  <a:cubicBezTo>
                    <a:pt x="14618" y="65302"/>
                    <a:pt x="0" y="50684"/>
                    <a:pt x="0" y="32651"/>
                  </a:cubicBezTo>
                  <a:cubicBezTo>
                    <a:pt x="0" y="14618"/>
                    <a:pt x="14618" y="0"/>
                    <a:pt x="32651" y="0"/>
                  </a:cubicBezTo>
                  <a:cubicBezTo>
                    <a:pt x="50684" y="0"/>
                    <a:pt x="65302" y="14618"/>
                    <a:pt x="65302" y="32651"/>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6"/>
            <p:cNvSpPr/>
            <p:nvPr/>
          </p:nvSpPr>
          <p:spPr>
            <a:xfrm>
              <a:off x="2104090" y="5498477"/>
              <a:ext cx="65302" cy="65302"/>
            </a:xfrm>
            <a:custGeom>
              <a:rect b="b" l="l" r="r" t="t"/>
              <a:pathLst>
                <a:path extrusionOk="0" h="65302" w="65302">
                  <a:moveTo>
                    <a:pt x="65302" y="32651"/>
                  </a:moveTo>
                  <a:cubicBezTo>
                    <a:pt x="65302" y="50684"/>
                    <a:pt x="50684" y="65302"/>
                    <a:pt x="32651" y="65302"/>
                  </a:cubicBezTo>
                  <a:cubicBezTo>
                    <a:pt x="14618" y="65302"/>
                    <a:pt x="0" y="50684"/>
                    <a:pt x="0" y="32651"/>
                  </a:cubicBezTo>
                  <a:cubicBezTo>
                    <a:pt x="0" y="14618"/>
                    <a:pt x="14618" y="0"/>
                    <a:pt x="32651" y="0"/>
                  </a:cubicBezTo>
                  <a:cubicBezTo>
                    <a:pt x="50684" y="0"/>
                    <a:pt x="65302" y="14618"/>
                    <a:pt x="65302" y="32651"/>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6"/>
            <p:cNvSpPr/>
            <p:nvPr/>
          </p:nvSpPr>
          <p:spPr>
            <a:xfrm>
              <a:off x="1871983" y="5105012"/>
              <a:ext cx="130604" cy="130604"/>
            </a:xfrm>
            <a:custGeom>
              <a:rect b="b" l="l" r="r" t="t"/>
              <a:pathLst>
                <a:path extrusionOk="0" h="130604" w="130604">
                  <a:moveTo>
                    <a:pt x="130605" y="65302"/>
                  </a:moveTo>
                  <a:cubicBezTo>
                    <a:pt x="130605" y="101368"/>
                    <a:pt x="101368" y="130605"/>
                    <a:pt x="65302" y="130605"/>
                  </a:cubicBezTo>
                  <a:cubicBezTo>
                    <a:pt x="29237" y="130605"/>
                    <a:pt x="0" y="101368"/>
                    <a:pt x="0" y="65302"/>
                  </a:cubicBezTo>
                  <a:cubicBezTo>
                    <a:pt x="0" y="29237"/>
                    <a:pt x="29237" y="0"/>
                    <a:pt x="65302" y="0"/>
                  </a:cubicBezTo>
                  <a:cubicBezTo>
                    <a:pt x="101368" y="0"/>
                    <a:pt x="130605" y="29237"/>
                    <a:pt x="130605" y="65302"/>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6"/>
            <p:cNvSpPr/>
            <p:nvPr/>
          </p:nvSpPr>
          <p:spPr>
            <a:xfrm>
              <a:off x="1442169" y="6527593"/>
              <a:ext cx="130604" cy="130604"/>
            </a:xfrm>
            <a:custGeom>
              <a:rect b="b" l="l" r="r" t="t"/>
              <a:pathLst>
                <a:path extrusionOk="0" h="130604" w="130604">
                  <a:moveTo>
                    <a:pt x="130605" y="65302"/>
                  </a:moveTo>
                  <a:cubicBezTo>
                    <a:pt x="130605" y="101368"/>
                    <a:pt x="101368" y="130605"/>
                    <a:pt x="65302" y="130605"/>
                  </a:cubicBezTo>
                  <a:cubicBezTo>
                    <a:pt x="29237" y="130605"/>
                    <a:pt x="0" y="101368"/>
                    <a:pt x="0" y="65302"/>
                  </a:cubicBezTo>
                  <a:cubicBezTo>
                    <a:pt x="0" y="29237"/>
                    <a:pt x="29237" y="0"/>
                    <a:pt x="65302" y="0"/>
                  </a:cubicBezTo>
                  <a:cubicBezTo>
                    <a:pt x="101368" y="0"/>
                    <a:pt x="130605" y="29237"/>
                    <a:pt x="130605" y="65302"/>
                  </a:cubicBezTo>
                  <a:close/>
                </a:path>
              </a:pathLst>
            </a:custGeom>
            <a:solidFill>
              <a:srgbClr val="D2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Planet Saturn" id="307" name="Google Shape;307;p16"/>
          <p:cNvGrpSpPr/>
          <p:nvPr/>
        </p:nvGrpSpPr>
        <p:grpSpPr>
          <a:xfrm rot="-4126643">
            <a:off x="517899" y="39394"/>
            <a:ext cx="1335605" cy="1335597"/>
            <a:chOff x="523099" y="5170936"/>
            <a:chExt cx="1335578" cy="1335570"/>
          </a:xfrm>
        </p:grpSpPr>
        <p:sp>
          <p:nvSpPr>
            <p:cNvPr id="308" name="Google Shape;308;p16"/>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6"/>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6"/>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6"/>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6"/>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6"/>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Mars" id="314" name="Google Shape;314;p16"/>
          <p:cNvGrpSpPr/>
          <p:nvPr/>
        </p:nvGrpSpPr>
        <p:grpSpPr>
          <a:xfrm flipH="1">
            <a:off x="11671420" y="1324897"/>
            <a:ext cx="231215" cy="112321"/>
            <a:chOff x="9419677" y="985983"/>
            <a:chExt cx="477421" cy="231924"/>
          </a:xfrm>
        </p:grpSpPr>
        <p:sp>
          <p:nvSpPr>
            <p:cNvPr id="315" name="Google Shape;315;p16"/>
            <p:cNvSpPr/>
            <p:nvPr/>
          </p:nvSpPr>
          <p:spPr>
            <a:xfrm>
              <a:off x="9419677" y="985983"/>
              <a:ext cx="134473" cy="134473"/>
            </a:xfrm>
            <a:custGeom>
              <a:rect b="b" l="l" r="r" t="t"/>
              <a:pathLst>
                <a:path extrusionOk="0" h="134473" w="134473">
                  <a:moveTo>
                    <a:pt x="134474" y="67237"/>
                  </a:moveTo>
                  <a:cubicBezTo>
                    <a:pt x="134474" y="104371"/>
                    <a:pt x="104371" y="134474"/>
                    <a:pt x="67237" y="134474"/>
                  </a:cubicBezTo>
                  <a:cubicBezTo>
                    <a:pt x="30103" y="134474"/>
                    <a:pt x="0" y="104371"/>
                    <a:pt x="0" y="67237"/>
                  </a:cubicBezTo>
                  <a:cubicBezTo>
                    <a:pt x="0" y="30103"/>
                    <a:pt x="30103" y="0"/>
                    <a:pt x="67237" y="0"/>
                  </a:cubicBezTo>
                  <a:cubicBezTo>
                    <a:pt x="104371" y="0"/>
                    <a:pt x="134474" y="30103"/>
                    <a:pt x="134474" y="67237"/>
                  </a:cubicBezTo>
                  <a:close/>
                </a:path>
              </a:pathLst>
            </a:custGeom>
            <a:solidFill>
              <a:srgbClr val="7373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6"/>
            <p:cNvSpPr/>
            <p:nvPr/>
          </p:nvSpPr>
          <p:spPr>
            <a:xfrm>
              <a:off x="9695397" y="1016206"/>
              <a:ext cx="201701" cy="201701"/>
            </a:xfrm>
            <a:custGeom>
              <a:rect b="b" l="l" r="r" t="t"/>
              <a:pathLst>
                <a:path extrusionOk="0" h="201701" w="201701">
                  <a:moveTo>
                    <a:pt x="201701" y="100851"/>
                  </a:moveTo>
                  <a:cubicBezTo>
                    <a:pt x="201701" y="156549"/>
                    <a:pt x="156549" y="201702"/>
                    <a:pt x="100850" y="201702"/>
                  </a:cubicBezTo>
                  <a:cubicBezTo>
                    <a:pt x="45152" y="201702"/>
                    <a:pt x="0" y="156549"/>
                    <a:pt x="0" y="100851"/>
                  </a:cubicBezTo>
                  <a:cubicBezTo>
                    <a:pt x="0" y="45152"/>
                    <a:pt x="45152" y="0"/>
                    <a:pt x="100850" y="0"/>
                  </a:cubicBezTo>
                  <a:cubicBezTo>
                    <a:pt x="156549" y="0"/>
                    <a:pt x="201701" y="45152"/>
                    <a:pt x="201701" y="100851"/>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7" name="Google Shape;317;p16"/>
          <p:cNvSpPr/>
          <p:nvPr/>
        </p:nvSpPr>
        <p:spPr>
          <a:xfrm rot="6651267">
            <a:off x="10102383" y="1095460"/>
            <a:ext cx="61913" cy="61913"/>
          </a:xfrm>
          <a:custGeom>
            <a:rect b="b" l="l" r="r" t="t"/>
            <a:pathLst>
              <a:path extrusionOk="0" h="61913" w="61913">
                <a:moveTo>
                  <a:pt x="61913" y="30957"/>
                </a:moveTo>
                <a:cubicBezTo>
                  <a:pt x="61913" y="48053"/>
                  <a:pt x="48053" y="61913"/>
                  <a:pt x="30957" y="61913"/>
                </a:cubicBezTo>
                <a:cubicBezTo>
                  <a:pt x="13860" y="61913"/>
                  <a:pt x="0" y="48053"/>
                  <a:pt x="0" y="30957"/>
                </a:cubicBezTo>
                <a:cubicBezTo>
                  <a:pt x="0" y="13860"/>
                  <a:pt x="13860" y="0"/>
                  <a:pt x="30957" y="0"/>
                </a:cubicBezTo>
                <a:cubicBezTo>
                  <a:pt x="48053" y="0"/>
                  <a:pt x="61913" y="13860"/>
                  <a:pt x="61913" y="309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6"/>
          <p:cNvSpPr/>
          <p:nvPr/>
        </p:nvSpPr>
        <p:spPr>
          <a:xfrm rot="6651267">
            <a:off x="10715483" y="1091304"/>
            <a:ext cx="123826" cy="123826"/>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rgbClr val="505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6"/>
          <p:cNvSpPr/>
          <p:nvPr/>
        </p:nvSpPr>
        <p:spPr>
          <a:xfrm rot="6651267">
            <a:off x="10493210" y="774011"/>
            <a:ext cx="123826" cy="123826"/>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6"/>
          <p:cNvSpPr/>
          <p:nvPr/>
        </p:nvSpPr>
        <p:spPr>
          <a:xfrm flipH="1" rot="-4148733">
            <a:off x="10641271" y="364852"/>
            <a:ext cx="104054" cy="136240"/>
          </a:xfrm>
          <a:custGeom>
            <a:rect b="b" l="l" r="r" t="t"/>
            <a:pathLst>
              <a:path extrusionOk="0" h="123826" w="123826">
                <a:moveTo>
                  <a:pt x="123827" y="61913"/>
                </a:moveTo>
                <a:cubicBezTo>
                  <a:pt x="123827" y="96107"/>
                  <a:pt x="96107" y="123827"/>
                  <a:pt x="61913" y="123827"/>
                </a:cubicBezTo>
                <a:cubicBezTo>
                  <a:pt x="27720" y="123827"/>
                  <a:pt x="0" y="96107"/>
                  <a:pt x="0" y="61913"/>
                </a:cubicBezTo>
                <a:cubicBezTo>
                  <a:pt x="0" y="27720"/>
                  <a:pt x="27720" y="0"/>
                  <a:pt x="61913" y="0"/>
                </a:cubicBezTo>
                <a:cubicBezTo>
                  <a:pt x="96107" y="0"/>
                  <a:pt x="123827" y="27720"/>
                  <a:pt x="123827" y="6191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6"/>
          <p:cNvSpPr/>
          <p:nvPr/>
        </p:nvSpPr>
        <p:spPr>
          <a:xfrm rot="7515236">
            <a:off x="10359136" y="117262"/>
            <a:ext cx="61912" cy="61912"/>
          </a:xfrm>
          <a:custGeom>
            <a:rect b="b" l="l" r="r" t="t"/>
            <a:pathLst>
              <a:path extrusionOk="0" h="61912" w="61912">
                <a:moveTo>
                  <a:pt x="61912" y="30956"/>
                </a:moveTo>
                <a:cubicBezTo>
                  <a:pt x="61912" y="48053"/>
                  <a:pt x="48053" y="61912"/>
                  <a:pt x="30956" y="61912"/>
                </a:cubicBezTo>
                <a:cubicBezTo>
                  <a:pt x="13860" y="61912"/>
                  <a:pt x="0" y="48053"/>
                  <a:pt x="0" y="30956"/>
                </a:cubicBezTo>
                <a:cubicBezTo>
                  <a:pt x="0" y="13860"/>
                  <a:pt x="13860" y="0"/>
                  <a:pt x="30956" y="0"/>
                </a:cubicBezTo>
                <a:cubicBezTo>
                  <a:pt x="48053" y="0"/>
                  <a:pt x="61912" y="13860"/>
                  <a:pt x="61912" y="309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6"/>
          <p:cNvSpPr/>
          <p:nvPr/>
        </p:nvSpPr>
        <p:spPr>
          <a:xfrm>
            <a:off x="1807867" y="109817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6"/>
          <p:cNvSpPr/>
          <p:nvPr/>
        </p:nvSpPr>
        <p:spPr>
          <a:xfrm>
            <a:off x="4142180" y="59484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6"/>
          <p:cNvSpPr/>
          <p:nvPr/>
        </p:nvSpPr>
        <p:spPr>
          <a:xfrm flipH="1" rot="10800000">
            <a:off x="107375" y="1324900"/>
            <a:ext cx="4121700" cy="3046200"/>
          </a:xfrm>
          <a:prstGeom prst="snip2DiagRect">
            <a:avLst>
              <a:gd fmla="val 0" name="adj1"/>
              <a:gd fmla="val 19903"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6"/>
          <p:cNvSpPr txBox="1"/>
          <p:nvPr/>
        </p:nvSpPr>
        <p:spPr>
          <a:xfrm>
            <a:off x="1083700" y="1324950"/>
            <a:ext cx="2389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lt1"/>
                </a:solidFill>
                <a:latin typeface="Josefin Sans"/>
                <a:ea typeface="Josefin Sans"/>
                <a:cs typeface="Josefin Sans"/>
                <a:sym typeface="Josefin Sans"/>
              </a:rPr>
              <a:t>Galaxies</a:t>
            </a:r>
            <a:endParaRPr/>
          </a:p>
        </p:txBody>
      </p:sp>
      <p:sp>
        <p:nvSpPr>
          <p:cNvPr id="326" name="Google Shape;326;p16"/>
          <p:cNvSpPr txBox="1"/>
          <p:nvPr/>
        </p:nvSpPr>
        <p:spPr>
          <a:xfrm>
            <a:off x="80400" y="1819050"/>
            <a:ext cx="4121700" cy="243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900">
                <a:solidFill>
                  <a:schemeClr val="lt1"/>
                </a:solidFill>
                <a:latin typeface="Josefin Sans"/>
                <a:ea typeface="Josefin Sans"/>
                <a:cs typeface="Josefin Sans"/>
                <a:sym typeface="Josefin Sans"/>
              </a:rPr>
              <a:t>Galaxies are massive celestial bodies containing multitudes of stars and solar systems within them.</a:t>
            </a:r>
            <a:endParaRPr sz="1900">
              <a:solidFill>
                <a:schemeClr val="lt1"/>
              </a:solidFill>
              <a:latin typeface="Josefin Sans"/>
              <a:ea typeface="Josefin Sans"/>
              <a:cs typeface="Josefin Sans"/>
              <a:sym typeface="Josefin Sans"/>
            </a:endParaRPr>
          </a:p>
          <a:p>
            <a:pPr indent="0" lvl="0" marL="0" marR="0" rtl="0" algn="l">
              <a:spcBef>
                <a:spcPts val="0"/>
              </a:spcBef>
              <a:spcAft>
                <a:spcPts val="0"/>
              </a:spcAft>
              <a:buNone/>
            </a:pPr>
            <a:r>
              <a:rPr lang="en-IN" sz="1900">
                <a:solidFill>
                  <a:schemeClr val="lt1"/>
                </a:solidFill>
                <a:latin typeface="Josefin Sans"/>
                <a:ea typeface="Josefin Sans"/>
                <a:cs typeface="Josefin Sans"/>
                <a:sym typeface="Josefin Sans"/>
              </a:rPr>
              <a:t>Many large galaxies </a:t>
            </a:r>
            <a:endParaRPr sz="1900">
              <a:solidFill>
                <a:schemeClr val="lt1"/>
              </a:solidFill>
              <a:latin typeface="Josefin Sans"/>
              <a:ea typeface="Josefin Sans"/>
              <a:cs typeface="Josefin Sans"/>
              <a:sym typeface="Josefin Sans"/>
            </a:endParaRPr>
          </a:p>
          <a:p>
            <a:pPr indent="0" lvl="0" marL="0" marR="0" rtl="0" algn="l">
              <a:spcBef>
                <a:spcPts val="0"/>
              </a:spcBef>
              <a:spcAft>
                <a:spcPts val="0"/>
              </a:spcAft>
              <a:buNone/>
            </a:pPr>
            <a:r>
              <a:rPr lang="en-IN" sz="1900">
                <a:solidFill>
                  <a:schemeClr val="lt1"/>
                </a:solidFill>
                <a:latin typeface="Josefin Sans"/>
                <a:ea typeface="Josefin Sans"/>
                <a:cs typeface="Josefin Sans"/>
                <a:sym typeface="Josefin Sans"/>
              </a:rPr>
              <a:t>have a </a:t>
            </a:r>
            <a:endParaRPr sz="1900">
              <a:solidFill>
                <a:schemeClr val="lt1"/>
              </a:solidFill>
              <a:latin typeface="Josefin Sans"/>
              <a:ea typeface="Josefin Sans"/>
              <a:cs typeface="Josefin Sans"/>
              <a:sym typeface="Josefin Sans"/>
            </a:endParaRPr>
          </a:p>
          <a:p>
            <a:pPr indent="0" lvl="0" marL="0" marR="0" rtl="0" algn="l">
              <a:spcBef>
                <a:spcPts val="0"/>
              </a:spcBef>
              <a:spcAft>
                <a:spcPts val="0"/>
              </a:spcAft>
              <a:buNone/>
            </a:pPr>
            <a:r>
              <a:rPr lang="en-IN" sz="1900">
                <a:solidFill>
                  <a:schemeClr val="lt1"/>
                </a:solidFill>
                <a:latin typeface="Josefin Sans"/>
                <a:ea typeface="Josefin Sans"/>
                <a:cs typeface="Josefin Sans"/>
                <a:sym typeface="Josefin Sans"/>
              </a:rPr>
              <a:t>supermassive </a:t>
            </a:r>
            <a:endParaRPr sz="1900">
              <a:solidFill>
                <a:schemeClr val="lt1"/>
              </a:solidFill>
              <a:latin typeface="Josefin Sans"/>
              <a:ea typeface="Josefin Sans"/>
              <a:cs typeface="Josefin Sans"/>
              <a:sym typeface="Josefin Sans"/>
            </a:endParaRPr>
          </a:p>
          <a:p>
            <a:pPr indent="0" lvl="0" marL="0" marR="0" rtl="0" algn="l">
              <a:spcBef>
                <a:spcPts val="0"/>
              </a:spcBef>
              <a:spcAft>
                <a:spcPts val="0"/>
              </a:spcAft>
              <a:buNone/>
            </a:pPr>
            <a:r>
              <a:rPr lang="en-IN" sz="1900">
                <a:solidFill>
                  <a:schemeClr val="lt1"/>
                </a:solidFill>
                <a:latin typeface="Josefin Sans"/>
                <a:ea typeface="Josefin Sans"/>
                <a:cs typeface="Josefin Sans"/>
                <a:sym typeface="Josefin Sans"/>
              </a:rPr>
              <a:t>black hole </a:t>
            </a:r>
            <a:endParaRPr sz="1900">
              <a:solidFill>
                <a:schemeClr val="lt1"/>
              </a:solidFill>
              <a:latin typeface="Josefin Sans"/>
              <a:ea typeface="Josefin Sans"/>
              <a:cs typeface="Josefin Sans"/>
              <a:sym typeface="Josefin Sans"/>
            </a:endParaRPr>
          </a:p>
          <a:p>
            <a:pPr indent="0" lvl="0" marL="0" marR="0" rtl="0" algn="l">
              <a:spcBef>
                <a:spcPts val="0"/>
              </a:spcBef>
              <a:spcAft>
                <a:spcPts val="0"/>
              </a:spcAft>
              <a:buNone/>
            </a:pPr>
            <a:r>
              <a:rPr lang="en-IN" sz="1900">
                <a:solidFill>
                  <a:schemeClr val="lt1"/>
                </a:solidFill>
                <a:latin typeface="Josefin Sans"/>
                <a:ea typeface="Josefin Sans"/>
                <a:cs typeface="Josefin Sans"/>
                <a:sym typeface="Josefin Sans"/>
              </a:rPr>
              <a:t>at their center. </a:t>
            </a:r>
            <a:endParaRPr sz="1300"/>
          </a:p>
        </p:txBody>
      </p:sp>
      <p:sp>
        <p:nvSpPr>
          <p:cNvPr id="327" name="Google Shape;327;p16"/>
          <p:cNvSpPr/>
          <p:nvPr/>
        </p:nvSpPr>
        <p:spPr>
          <a:xfrm>
            <a:off x="2833321" y="31903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6"/>
          <p:cNvSpPr/>
          <p:nvPr/>
        </p:nvSpPr>
        <p:spPr>
          <a:xfrm>
            <a:off x="3739531" y="42980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6"/>
          <p:cNvSpPr/>
          <p:nvPr/>
        </p:nvSpPr>
        <p:spPr>
          <a:xfrm rot="-590189">
            <a:off x="8971775" y="548355"/>
            <a:ext cx="155106" cy="149485"/>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6"/>
          <p:cNvSpPr/>
          <p:nvPr/>
        </p:nvSpPr>
        <p:spPr>
          <a:xfrm rot="-588527">
            <a:off x="5494700" y="185810"/>
            <a:ext cx="154965" cy="149491"/>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6"/>
          <p:cNvSpPr/>
          <p:nvPr/>
        </p:nvSpPr>
        <p:spPr>
          <a:xfrm rot="-588527">
            <a:off x="4278039" y="185757"/>
            <a:ext cx="154965" cy="149491"/>
          </a:xfrm>
          <a:prstGeom prst="star4">
            <a:avLst>
              <a:gd fmla="val 4302"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6"/>
          <p:cNvSpPr/>
          <p:nvPr/>
        </p:nvSpPr>
        <p:spPr>
          <a:xfrm rot="6647444">
            <a:off x="2317032" y="316328"/>
            <a:ext cx="61921" cy="61921"/>
          </a:xfrm>
          <a:custGeom>
            <a:rect b="b" l="l" r="r" t="t"/>
            <a:pathLst>
              <a:path extrusionOk="0" h="61913" w="61913">
                <a:moveTo>
                  <a:pt x="61913" y="30957"/>
                </a:moveTo>
                <a:cubicBezTo>
                  <a:pt x="61913" y="48053"/>
                  <a:pt x="48053" y="61913"/>
                  <a:pt x="30957" y="61913"/>
                </a:cubicBezTo>
                <a:cubicBezTo>
                  <a:pt x="13860" y="61913"/>
                  <a:pt x="0" y="48053"/>
                  <a:pt x="0" y="30957"/>
                </a:cubicBezTo>
                <a:cubicBezTo>
                  <a:pt x="0" y="13860"/>
                  <a:pt x="13860" y="0"/>
                  <a:pt x="30957" y="0"/>
                </a:cubicBezTo>
                <a:cubicBezTo>
                  <a:pt x="48053" y="0"/>
                  <a:pt x="61913" y="13860"/>
                  <a:pt x="61913" y="309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Mars" id="333" name="Google Shape;333;p16"/>
          <p:cNvGrpSpPr/>
          <p:nvPr/>
        </p:nvGrpSpPr>
        <p:grpSpPr>
          <a:xfrm flipH="1">
            <a:off x="2427483" y="779759"/>
            <a:ext cx="231215" cy="112321"/>
            <a:chOff x="9419677" y="985983"/>
            <a:chExt cx="477421" cy="231924"/>
          </a:xfrm>
        </p:grpSpPr>
        <p:sp>
          <p:nvSpPr>
            <p:cNvPr id="334" name="Google Shape;334;p16"/>
            <p:cNvSpPr/>
            <p:nvPr/>
          </p:nvSpPr>
          <p:spPr>
            <a:xfrm>
              <a:off x="9419677" y="985983"/>
              <a:ext cx="134473" cy="134473"/>
            </a:xfrm>
            <a:custGeom>
              <a:rect b="b" l="l" r="r" t="t"/>
              <a:pathLst>
                <a:path extrusionOk="0" h="134473" w="134473">
                  <a:moveTo>
                    <a:pt x="134474" y="67237"/>
                  </a:moveTo>
                  <a:cubicBezTo>
                    <a:pt x="134474" y="104371"/>
                    <a:pt x="104371" y="134474"/>
                    <a:pt x="67237" y="134474"/>
                  </a:cubicBezTo>
                  <a:cubicBezTo>
                    <a:pt x="30103" y="134474"/>
                    <a:pt x="0" y="104371"/>
                    <a:pt x="0" y="67237"/>
                  </a:cubicBezTo>
                  <a:cubicBezTo>
                    <a:pt x="0" y="30103"/>
                    <a:pt x="30103" y="0"/>
                    <a:pt x="67237" y="0"/>
                  </a:cubicBezTo>
                  <a:cubicBezTo>
                    <a:pt x="104371" y="0"/>
                    <a:pt x="134474" y="30103"/>
                    <a:pt x="134474" y="67237"/>
                  </a:cubicBezTo>
                  <a:close/>
                </a:path>
              </a:pathLst>
            </a:custGeom>
            <a:solidFill>
              <a:srgbClr val="7373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6"/>
            <p:cNvSpPr/>
            <p:nvPr/>
          </p:nvSpPr>
          <p:spPr>
            <a:xfrm>
              <a:off x="9695397" y="1016206"/>
              <a:ext cx="201701" cy="201701"/>
            </a:xfrm>
            <a:custGeom>
              <a:rect b="b" l="l" r="r" t="t"/>
              <a:pathLst>
                <a:path extrusionOk="0" h="201701" w="201701">
                  <a:moveTo>
                    <a:pt x="201701" y="100851"/>
                  </a:moveTo>
                  <a:cubicBezTo>
                    <a:pt x="201701" y="156549"/>
                    <a:pt x="156549" y="201702"/>
                    <a:pt x="100850" y="201702"/>
                  </a:cubicBezTo>
                  <a:cubicBezTo>
                    <a:pt x="45152" y="201702"/>
                    <a:pt x="0" y="156549"/>
                    <a:pt x="0" y="100851"/>
                  </a:cubicBezTo>
                  <a:cubicBezTo>
                    <a:pt x="0" y="45152"/>
                    <a:pt x="45152" y="0"/>
                    <a:pt x="100850" y="0"/>
                  </a:cubicBezTo>
                  <a:cubicBezTo>
                    <a:pt x="156549" y="0"/>
                    <a:pt x="201701" y="45152"/>
                    <a:pt x="201701" y="100851"/>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6" name="Google Shape;336;p16"/>
          <p:cNvSpPr/>
          <p:nvPr/>
        </p:nvSpPr>
        <p:spPr>
          <a:xfrm flipH="1" rot="10800000">
            <a:off x="4372800" y="423925"/>
            <a:ext cx="3285300" cy="3964500"/>
          </a:xfrm>
          <a:prstGeom prst="snip2DiagRect">
            <a:avLst>
              <a:gd fmla="val 25381" name="adj1"/>
              <a:gd fmla="val 24068"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6"/>
          <p:cNvSpPr/>
          <p:nvPr/>
        </p:nvSpPr>
        <p:spPr>
          <a:xfrm>
            <a:off x="7814075" y="1325100"/>
            <a:ext cx="4270500" cy="3046200"/>
          </a:xfrm>
          <a:prstGeom prst="snip2DiagRect">
            <a:avLst>
              <a:gd fmla="val 0" name="adj1"/>
              <a:gd fmla="val 19051"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6"/>
          <p:cNvSpPr txBox="1"/>
          <p:nvPr/>
        </p:nvSpPr>
        <p:spPr>
          <a:xfrm>
            <a:off x="5231700" y="410550"/>
            <a:ext cx="1728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lt1"/>
                </a:solidFill>
                <a:latin typeface="Josefin Sans"/>
                <a:ea typeface="Josefin Sans"/>
                <a:cs typeface="Josefin Sans"/>
                <a:sym typeface="Josefin Sans"/>
              </a:rPr>
              <a:t>Stars</a:t>
            </a:r>
            <a:endParaRPr/>
          </a:p>
        </p:txBody>
      </p:sp>
      <p:sp>
        <p:nvSpPr>
          <p:cNvPr id="339" name="Google Shape;339;p16"/>
          <p:cNvSpPr txBox="1"/>
          <p:nvPr/>
        </p:nvSpPr>
        <p:spPr>
          <a:xfrm>
            <a:off x="8957313" y="1309050"/>
            <a:ext cx="1983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lt1"/>
                </a:solidFill>
                <a:latin typeface="Josefin Sans"/>
                <a:ea typeface="Josefin Sans"/>
                <a:cs typeface="Josefin Sans"/>
                <a:sym typeface="Josefin Sans"/>
              </a:rPr>
              <a:t>Quasars</a:t>
            </a:r>
            <a:endParaRPr/>
          </a:p>
        </p:txBody>
      </p:sp>
      <p:sp>
        <p:nvSpPr>
          <p:cNvPr id="340" name="Google Shape;340;p16"/>
          <p:cNvSpPr txBox="1"/>
          <p:nvPr/>
        </p:nvSpPr>
        <p:spPr>
          <a:xfrm>
            <a:off x="4372800" y="1120200"/>
            <a:ext cx="3382200" cy="243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900">
                <a:solidFill>
                  <a:schemeClr val="lt1"/>
                </a:solidFill>
                <a:latin typeface="Josefin Sans"/>
                <a:ea typeface="Josefin Sans"/>
                <a:cs typeface="Josefin Sans"/>
                <a:sym typeface="Josefin Sans"/>
              </a:rPr>
              <a:t>Fueled by radiation, they emit light across the electromagnetic spectrum. Stars with light in the ultraviolet or blue wavelengths are hotter and stars with red wavelengths are cooler.</a:t>
            </a:r>
            <a:endParaRPr sz="1300"/>
          </a:p>
        </p:txBody>
      </p:sp>
      <p:sp>
        <p:nvSpPr>
          <p:cNvPr id="341" name="Google Shape;341;p16"/>
          <p:cNvSpPr txBox="1"/>
          <p:nvPr/>
        </p:nvSpPr>
        <p:spPr>
          <a:xfrm>
            <a:off x="7835300" y="1879350"/>
            <a:ext cx="4270500" cy="243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900">
                <a:solidFill>
                  <a:schemeClr val="lt1"/>
                </a:solidFill>
                <a:latin typeface="Josefin Sans"/>
                <a:ea typeface="Josefin Sans"/>
                <a:cs typeface="Josefin Sans"/>
                <a:sym typeface="Josefin Sans"/>
              </a:rPr>
              <a:t>The most luminous objects in the cosmos, giving off light across the entire spectrum. These beams of raw energy are emitted by supermassive black holes at the core of galaxies. Particles are trapped by the powerful magnetic field and are violently ejected from the magnetic poles.</a:t>
            </a:r>
            <a:endParaRPr sz="1900">
              <a:solidFill>
                <a:schemeClr val="lt1"/>
              </a:solidFill>
              <a:latin typeface="Josefin Sans"/>
              <a:ea typeface="Josefin Sans"/>
              <a:cs typeface="Josefin Sans"/>
              <a:sym typeface="Josefin Sans"/>
            </a:endParaRPr>
          </a:p>
        </p:txBody>
      </p:sp>
      <p:sp>
        <p:nvSpPr>
          <p:cNvPr id="342" name="Google Shape;342;p16"/>
          <p:cNvSpPr/>
          <p:nvPr/>
        </p:nvSpPr>
        <p:spPr>
          <a:xfrm flipH="1" rot="10800000">
            <a:off x="107375" y="4492450"/>
            <a:ext cx="11984100" cy="2230500"/>
          </a:xfrm>
          <a:prstGeom prst="snip2DiagRect">
            <a:avLst>
              <a:gd fmla="val 15024" name="adj1"/>
              <a:gd fmla="val 19903" name="adj2"/>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3" name="Google Shape;343;p16"/>
          <p:cNvGrpSpPr/>
          <p:nvPr/>
        </p:nvGrpSpPr>
        <p:grpSpPr>
          <a:xfrm>
            <a:off x="3307500" y="4610989"/>
            <a:ext cx="5223600" cy="2221611"/>
            <a:chOff x="6812700" y="4610989"/>
            <a:chExt cx="5223600" cy="2221611"/>
          </a:xfrm>
        </p:grpSpPr>
        <p:pic>
          <p:nvPicPr>
            <p:cNvPr id="344" name="Google Shape;344;p16"/>
            <p:cNvPicPr preferRelativeResize="0"/>
            <p:nvPr/>
          </p:nvPicPr>
          <p:blipFill>
            <a:blip r:embed="rId3">
              <a:alphaModFix/>
            </a:blip>
            <a:stretch>
              <a:fillRect/>
            </a:stretch>
          </p:blipFill>
          <p:spPr>
            <a:xfrm>
              <a:off x="7616075" y="4610989"/>
              <a:ext cx="3753150" cy="1993415"/>
            </a:xfrm>
            <a:prstGeom prst="rect">
              <a:avLst/>
            </a:prstGeom>
            <a:noFill/>
            <a:ln>
              <a:noFill/>
            </a:ln>
          </p:spPr>
        </p:pic>
        <p:sp>
          <p:nvSpPr>
            <p:cNvPr id="345" name="Google Shape;345;p16"/>
            <p:cNvSpPr txBox="1"/>
            <p:nvPr/>
          </p:nvSpPr>
          <p:spPr>
            <a:xfrm>
              <a:off x="6812700" y="6601900"/>
              <a:ext cx="5223600" cy="23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900">
                  <a:solidFill>
                    <a:schemeClr val="lt2"/>
                  </a:solidFill>
                  <a:latin typeface="Roboto"/>
                  <a:ea typeface="Roboto"/>
                  <a:cs typeface="Roboto"/>
                  <a:sym typeface="Roboto"/>
                </a:rPr>
                <a:t>Image Credit: https://voyages.sdss.org/expeditions/universe/quasars/early-radio-astronomy/</a:t>
              </a:r>
              <a:endParaRPr sz="1200">
                <a:solidFill>
                  <a:schemeClr val="lt2"/>
                </a:solidFill>
                <a:latin typeface="Roboto"/>
                <a:ea typeface="Roboto"/>
                <a:cs typeface="Roboto"/>
                <a:sym typeface="Roboto"/>
              </a:endParaRPr>
            </a:p>
          </p:txBody>
        </p:sp>
      </p:grpSp>
      <p:sp>
        <p:nvSpPr>
          <p:cNvPr id="346" name="Google Shape;346;p16"/>
          <p:cNvSpPr txBox="1"/>
          <p:nvPr/>
        </p:nvSpPr>
        <p:spPr>
          <a:xfrm>
            <a:off x="8262550" y="4493350"/>
            <a:ext cx="3616800" cy="218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700">
                <a:solidFill>
                  <a:schemeClr val="lt2"/>
                </a:solidFill>
                <a:latin typeface="Calibri"/>
                <a:ea typeface="Calibri"/>
                <a:cs typeface="Calibri"/>
                <a:sym typeface="Calibri"/>
              </a:rPr>
              <a:t>Gas and dust whip around the black hole in a swirling vortex of terror known as an accretion disk. The gas is heated up to temperatures that are millions of degrees and cause the quasar to emit thermal radiation that is so bright it can be seen across the light spectrum. </a:t>
            </a:r>
            <a:endParaRPr sz="1700">
              <a:solidFill>
                <a:schemeClr val="lt2"/>
              </a:solidFill>
              <a:latin typeface="Calibri"/>
              <a:ea typeface="Calibri"/>
              <a:cs typeface="Calibri"/>
              <a:sym typeface="Calibri"/>
            </a:endParaRPr>
          </a:p>
        </p:txBody>
      </p:sp>
      <p:sp>
        <p:nvSpPr>
          <p:cNvPr id="347" name="Google Shape;347;p16"/>
          <p:cNvSpPr txBox="1"/>
          <p:nvPr/>
        </p:nvSpPr>
        <p:spPr>
          <a:xfrm>
            <a:off x="146600" y="4802050"/>
            <a:ext cx="3748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600">
                <a:solidFill>
                  <a:schemeClr val="lt2"/>
                </a:solidFill>
                <a:latin typeface="Calibri"/>
                <a:ea typeface="Calibri"/>
                <a:cs typeface="Calibri"/>
                <a:sym typeface="Calibri"/>
              </a:rPr>
              <a:t>The quasar located nearest to Earth is called Markarian 231 and is located in the constellation Ursa Major (the big dipper). </a:t>
            </a:r>
            <a:endParaRPr sz="1600">
              <a:solidFill>
                <a:schemeClr val="lt2"/>
              </a:solidFill>
              <a:latin typeface="Calibri"/>
              <a:ea typeface="Calibri"/>
              <a:cs typeface="Calibri"/>
              <a:sym typeface="Calibri"/>
            </a:endParaRPr>
          </a:p>
        </p:txBody>
      </p:sp>
      <p:sp>
        <p:nvSpPr>
          <p:cNvPr id="348" name="Google Shape;348;p16"/>
          <p:cNvSpPr txBox="1"/>
          <p:nvPr/>
        </p:nvSpPr>
        <p:spPr>
          <a:xfrm>
            <a:off x="276500" y="5949475"/>
            <a:ext cx="348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600">
                <a:solidFill>
                  <a:schemeClr val="lt2"/>
                </a:solidFill>
                <a:latin typeface="Calibri"/>
                <a:ea typeface="Calibri"/>
                <a:cs typeface="Calibri"/>
                <a:sym typeface="Calibri"/>
              </a:rPr>
              <a:t>Cygnus a is one of the first quasars ever discovered! Pictured here</a:t>
            </a:r>
            <a:endParaRPr sz="1600">
              <a:solidFill>
                <a:schemeClr val="lt2"/>
              </a:solidFill>
              <a:latin typeface="Calibri"/>
              <a:ea typeface="Calibri"/>
              <a:cs typeface="Calibri"/>
              <a:sym typeface="Calibri"/>
            </a:endParaRPr>
          </a:p>
        </p:txBody>
      </p:sp>
      <p:sp>
        <p:nvSpPr>
          <p:cNvPr id="349" name="Google Shape;349;p16"/>
          <p:cNvSpPr/>
          <p:nvPr/>
        </p:nvSpPr>
        <p:spPr>
          <a:xfrm rot="1052118">
            <a:off x="3284346" y="5596130"/>
            <a:ext cx="788097" cy="966708"/>
          </a:xfrm>
          <a:custGeom>
            <a:rect b="b" l="l" r="r" t="t"/>
            <a:pathLst>
              <a:path extrusionOk="0" h="27945" w="31367">
                <a:moveTo>
                  <a:pt x="0" y="27945"/>
                </a:moveTo>
                <a:cubicBezTo>
                  <a:pt x="3992" y="26329"/>
                  <a:pt x="23288" y="22052"/>
                  <a:pt x="23953" y="18250"/>
                </a:cubicBezTo>
                <a:cubicBezTo>
                  <a:pt x="24618" y="14448"/>
                  <a:pt x="2756" y="8175"/>
                  <a:pt x="3992" y="5133"/>
                </a:cubicBezTo>
                <a:cubicBezTo>
                  <a:pt x="5228" y="2091"/>
                  <a:pt x="26805" y="856"/>
                  <a:pt x="31367" y="0"/>
                </a:cubicBezTo>
              </a:path>
            </a:pathLst>
          </a:custGeom>
          <a:noFill/>
          <a:ln cap="flat" cmpd="sng" w="38100">
            <a:solidFill>
              <a:srgbClr val="FFC000"/>
            </a:solidFill>
            <a:prstDash val="solid"/>
            <a:round/>
            <a:headEnd len="med" w="med" type="none"/>
            <a:tailEnd len="med" w="med" type="triangle"/>
          </a:ln>
        </p:spPr>
      </p:sp>
      <p:grpSp>
        <p:nvGrpSpPr>
          <p:cNvPr id="350" name="Google Shape;350;p16"/>
          <p:cNvGrpSpPr/>
          <p:nvPr/>
        </p:nvGrpSpPr>
        <p:grpSpPr>
          <a:xfrm>
            <a:off x="-74900" y="4540050"/>
            <a:ext cx="4270500" cy="1263450"/>
            <a:chOff x="-114400" y="4371100"/>
            <a:chExt cx="4270500" cy="1263450"/>
          </a:xfrm>
        </p:grpSpPr>
        <p:sp>
          <p:nvSpPr>
            <p:cNvPr id="351" name="Google Shape;351;p16"/>
            <p:cNvSpPr/>
            <p:nvPr/>
          </p:nvSpPr>
          <p:spPr>
            <a:xfrm flipH="1" rot="5400000">
              <a:off x="1452950" y="2931400"/>
              <a:ext cx="1135800" cy="4270500"/>
            </a:xfrm>
            <a:prstGeom prst="blockArc">
              <a:avLst>
                <a:gd fmla="val 5912680" name="adj1"/>
                <a:gd fmla="val 19780050" name="adj2"/>
                <a:gd fmla="val 0" name="adj3"/>
              </a:avLst>
            </a:pr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p:txBody>
        </p:sp>
        <p:pic>
          <p:nvPicPr>
            <p:cNvPr id="352" name="Google Shape;352;p16"/>
            <p:cNvPicPr preferRelativeResize="0"/>
            <p:nvPr/>
          </p:nvPicPr>
          <p:blipFill rotWithShape="1">
            <a:blip r:embed="rId4">
              <a:alphaModFix/>
            </a:blip>
            <a:srcRect b="0" l="0" r="0" t="0"/>
            <a:stretch/>
          </p:blipFill>
          <p:spPr>
            <a:xfrm flipH="1" rot="1951994">
              <a:off x="2292591" y="4408683"/>
              <a:ext cx="194282" cy="186809"/>
            </a:xfrm>
            <a:prstGeom prst="rect">
              <a:avLst/>
            </a:prstGeom>
            <a:noFill/>
            <a:ln>
              <a:noFill/>
            </a:ln>
          </p:spPr>
        </p:pic>
      </p:grpSp>
      <p:pic>
        <p:nvPicPr>
          <p:cNvPr id="353" name="Google Shape;353;p16"/>
          <p:cNvPicPr preferRelativeResize="0"/>
          <p:nvPr/>
        </p:nvPicPr>
        <p:blipFill rotWithShape="1">
          <a:blip r:embed="rId5">
            <a:alphaModFix/>
          </a:blip>
          <a:srcRect b="78522" l="82005" r="0" t="0"/>
          <a:stretch/>
        </p:blipFill>
        <p:spPr>
          <a:xfrm>
            <a:off x="3383375" y="-218751"/>
            <a:ext cx="1827474" cy="1728501"/>
          </a:xfrm>
          <a:prstGeom prst="rect">
            <a:avLst/>
          </a:prstGeom>
          <a:noFill/>
          <a:ln>
            <a:noFill/>
          </a:ln>
        </p:spPr>
      </p:pic>
      <p:pic>
        <p:nvPicPr>
          <p:cNvPr descr="A screenshot of a video game" id="354" name="Google Shape;354;p16"/>
          <p:cNvPicPr preferRelativeResize="0"/>
          <p:nvPr/>
        </p:nvPicPr>
        <p:blipFill rotWithShape="1">
          <a:blip r:embed="rId6">
            <a:alphaModFix/>
          </a:blip>
          <a:srcRect b="31083" l="83140" r="10300" t="57451"/>
          <a:stretch/>
        </p:blipFill>
        <p:spPr>
          <a:xfrm rot="140202">
            <a:off x="10938074" y="233446"/>
            <a:ext cx="1147854" cy="1128658"/>
          </a:xfrm>
          <a:prstGeom prst="ellipse">
            <a:avLst/>
          </a:prstGeom>
          <a:noFill/>
          <a:ln>
            <a:noFill/>
          </a:ln>
        </p:spPr>
      </p:pic>
      <p:pic>
        <p:nvPicPr>
          <p:cNvPr descr="A screenshot of a video game" id="355" name="Google Shape;355;p16"/>
          <p:cNvPicPr preferRelativeResize="0"/>
          <p:nvPr/>
        </p:nvPicPr>
        <p:blipFill rotWithShape="1">
          <a:blip r:embed="rId6">
            <a:alphaModFix/>
          </a:blip>
          <a:srcRect b="44095" l="58590" r="33034" t="43582"/>
          <a:stretch/>
        </p:blipFill>
        <p:spPr>
          <a:xfrm>
            <a:off x="7473125" y="392920"/>
            <a:ext cx="1314000" cy="1087454"/>
          </a:xfrm>
          <a:prstGeom prst="rect">
            <a:avLst/>
          </a:prstGeom>
          <a:noFill/>
          <a:ln>
            <a:noFill/>
          </a:ln>
        </p:spPr>
      </p:pic>
      <p:sp>
        <p:nvSpPr>
          <p:cNvPr id="356" name="Google Shape;356;p16"/>
          <p:cNvSpPr txBox="1"/>
          <p:nvPr/>
        </p:nvSpPr>
        <p:spPr>
          <a:xfrm>
            <a:off x="596275" y="4327350"/>
            <a:ext cx="198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800">
                <a:solidFill>
                  <a:schemeClr val="accent4"/>
                </a:solidFill>
                <a:latin typeface="Space Grotesk Light"/>
                <a:ea typeface="Space Grotesk Light"/>
                <a:cs typeface="Space Grotesk Light"/>
                <a:sym typeface="Space Grotesk Light"/>
              </a:rPr>
              <a:t>Fun Fact!</a:t>
            </a:r>
            <a:endParaRPr sz="2800">
              <a:solidFill>
                <a:schemeClr val="accent4"/>
              </a:solidFill>
              <a:latin typeface="Space Grotesk Light"/>
              <a:ea typeface="Space Grotesk Light"/>
              <a:cs typeface="Space Grotesk Light"/>
              <a:sym typeface="Space Grotesk Light"/>
            </a:endParaRPr>
          </a:p>
        </p:txBody>
      </p:sp>
      <p:pic>
        <p:nvPicPr>
          <p:cNvPr id="357" name="Google Shape;357;p16"/>
          <p:cNvPicPr preferRelativeResize="0"/>
          <p:nvPr/>
        </p:nvPicPr>
        <p:blipFill rotWithShape="1">
          <a:blip r:embed="rId7">
            <a:alphaModFix/>
          </a:blip>
          <a:srcRect b="12434" l="19423" r="22611" t="0"/>
          <a:stretch/>
        </p:blipFill>
        <p:spPr>
          <a:xfrm>
            <a:off x="2233225" y="2862501"/>
            <a:ext cx="1983600" cy="1746300"/>
          </a:xfrm>
          <a:prstGeom prst="ellipse">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alpha val="0"/>
              </a:srgbClr>
            </a:gs>
            <a:gs pos="100000">
              <a:srgbClr val="0F0464"/>
            </a:gs>
          </a:gsLst>
          <a:path path="circle">
            <a:fillToRect l="100%" t="100%"/>
          </a:path>
          <a:tileRect b="-100%" r="-100%"/>
        </a:gradFill>
      </p:bgPr>
    </p:bg>
    <p:spTree>
      <p:nvGrpSpPr>
        <p:cNvPr id="3524" name="Shape 3524"/>
        <p:cNvGrpSpPr/>
        <p:nvPr/>
      </p:nvGrpSpPr>
      <p:grpSpPr>
        <a:xfrm>
          <a:off x="0" y="0"/>
          <a:ext cx="0" cy="0"/>
          <a:chOff x="0" y="0"/>
          <a:chExt cx="0" cy="0"/>
        </a:xfrm>
      </p:grpSpPr>
      <p:sp>
        <p:nvSpPr>
          <p:cNvPr id="3525" name="Google Shape;3525;p43"/>
          <p:cNvSpPr/>
          <p:nvPr/>
        </p:nvSpPr>
        <p:spPr>
          <a:xfrm>
            <a:off x="3620229" y="999873"/>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6" name="Google Shape;3526;p43"/>
          <p:cNvSpPr/>
          <p:nvPr/>
        </p:nvSpPr>
        <p:spPr>
          <a:xfrm rot="10800000">
            <a:off x="1015544" y="1623177"/>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7" name="Google Shape;3527;p43"/>
          <p:cNvSpPr/>
          <p:nvPr/>
        </p:nvSpPr>
        <p:spPr>
          <a:xfrm rot="10800000">
            <a:off x="10766882" y="58891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8" name="Google Shape;3528;p43"/>
          <p:cNvSpPr/>
          <p:nvPr/>
        </p:nvSpPr>
        <p:spPr>
          <a:xfrm rot="10800000">
            <a:off x="8642677" y="23373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9" name="Google Shape;3529;p43"/>
          <p:cNvSpPr/>
          <p:nvPr/>
        </p:nvSpPr>
        <p:spPr>
          <a:xfrm rot="10800000">
            <a:off x="9540450" y="18658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0" name="Google Shape;3530;p43"/>
          <p:cNvSpPr/>
          <p:nvPr/>
        </p:nvSpPr>
        <p:spPr>
          <a:xfrm>
            <a:off x="4716478" y="22199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1" name="Google Shape;3531;p43"/>
          <p:cNvSpPr/>
          <p:nvPr/>
        </p:nvSpPr>
        <p:spPr>
          <a:xfrm rot="10800000">
            <a:off x="1860333" y="75274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2" name="Google Shape;3532;p43"/>
          <p:cNvSpPr/>
          <p:nvPr/>
        </p:nvSpPr>
        <p:spPr>
          <a:xfrm rot="10800000">
            <a:off x="1403203" y="31350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3" name="Google Shape;3533;p43"/>
          <p:cNvSpPr/>
          <p:nvPr/>
        </p:nvSpPr>
        <p:spPr>
          <a:xfrm>
            <a:off x="2992951" y="71585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666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4" name="Google Shape;3534;p43"/>
          <p:cNvSpPr/>
          <p:nvPr/>
        </p:nvSpPr>
        <p:spPr>
          <a:xfrm rot="10800000">
            <a:off x="3250419" y="27445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5" name="Google Shape;3535;p43"/>
          <p:cNvSpPr/>
          <p:nvPr/>
        </p:nvSpPr>
        <p:spPr>
          <a:xfrm rot="10800000">
            <a:off x="2576117" y="115470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6" name="Google Shape;3536;p43"/>
          <p:cNvSpPr/>
          <p:nvPr/>
        </p:nvSpPr>
        <p:spPr>
          <a:xfrm>
            <a:off x="6873174" y="1125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7" name="Google Shape;3537;p43"/>
          <p:cNvSpPr/>
          <p:nvPr/>
        </p:nvSpPr>
        <p:spPr>
          <a:xfrm rot="10800000">
            <a:off x="6303328" y="38405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8" name="Google Shape;3538;p43"/>
          <p:cNvSpPr/>
          <p:nvPr/>
        </p:nvSpPr>
        <p:spPr>
          <a:xfrm rot="10800000">
            <a:off x="6664371" y="747888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9" name="Google Shape;3539;p43"/>
          <p:cNvSpPr/>
          <p:nvPr/>
        </p:nvSpPr>
        <p:spPr>
          <a:xfrm rot="2585460">
            <a:off x="279420" y="472869"/>
            <a:ext cx="80402" cy="4983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0" name="Google Shape;3540;p43"/>
          <p:cNvSpPr/>
          <p:nvPr/>
        </p:nvSpPr>
        <p:spPr>
          <a:xfrm rot="2585460">
            <a:off x="263967" y="99941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1" name="Google Shape;3541;p43"/>
          <p:cNvSpPr/>
          <p:nvPr/>
        </p:nvSpPr>
        <p:spPr>
          <a:xfrm rot="10800000">
            <a:off x="1685524" y="12430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2" name="Google Shape;3542;p43"/>
          <p:cNvSpPr/>
          <p:nvPr/>
        </p:nvSpPr>
        <p:spPr>
          <a:xfrm rot="2585460">
            <a:off x="756913" y="73773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3" name="Google Shape;3543;p43"/>
          <p:cNvSpPr/>
          <p:nvPr/>
        </p:nvSpPr>
        <p:spPr>
          <a:xfrm>
            <a:off x="785160" y="28824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4" name="Google Shape;3544;p43"/>
          <p:cNvSpPr/>
          <p:nvPr/>
        </p:nvSpPr>
        <p:spPr>
          <a:xfrm>
            <a:off x="3451440" y="24305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5" name="Google Shape;3545;p43"/>
          <p:cNvSpPr/>
          <p:nvPr/>
        </p:nvSpPr>
        <p:spPr>
          <a:xfrm rot="10800000">
            <a:off x="2613314" y="21321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6" name="Google Shape;3546;p43"/>
          <p:cNvSpPr/>
          <p:nvPr/>
        </p:nvSpPr>
        <p:spPr>
          <a:xfrm rot="10800000">
            <a:off x="2590454" y="73275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7" name="Google Shape;3547;p43"/>
          <p:cNvSpPr/>
          <p:nvPr/>
        </p:nvSpPr>
        <p:spPr>
          <a:xfrm>
            <a:off x="3905088" y="3215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8" name="Google Shape;3548;p43"/>
          <p:cNvSpPr/>
          <p:nvPr/>
        </p:nvSpPr>
        <p:spPr>
          <a:xfrm rot="10800000">
            <a:off x="1652480" y="110756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9" name="Google Shape;3549;p43"/>
          <p:cNvSpPr/>
          <p:nvPr/>
        </p:nvSpPr>
        <p:spPr>
          <a:xfrm rot="10800000">
            <a:off x="5187070" y="39377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0" name="Google Shape;3550;p43"/>
          <p:cNvSpPr/>
          <p:nvPr/>
        </p:nvSpPr>
        <p:spPr>
          <a:xfrm rot="2585460">
            <a:off x="816786" y="1109796"/>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1" name="Google Shape;3551;p43"/>
          <p:cNvSpPr/>
          <p:nvPr/>
        </p:nvSpPr>
        <p:spPr>
          <a:xfrm rot="10800000">
            <a:off x="1233750" y="83482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2" name="Google Shape;3552;p43"/>
          <p:cNvSpPr/>
          <p:nvPr/>
        </p:nvSpPr>
        <p:spPr>
          <a:xfrm rot="2585460">
            <a:off x="12068307" y="5878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3" name="Google Shape;3553;p43"/>
          <p:cNvSpPr/>
          <p:nvPr/>
        </p:nvSpPr>
        <p:spPr>
          <a:xfrm rot="2585460">
            <a:off x="10434075" y="561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4" name="Google Shape;3554;p43"/>
          <p:cNvSpPr/>
          <p:nvPr/>
        </p:nvSpPr>
        <p:spPr>
          <a:xfrm rot="2585460">
            <a:off x="10921444" y="175684"/>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5" name="Google Shape;3555;p43"/>
          <p:cNvSpPr/>
          <p:nvPr/>
        </p:nvSpPr>
        <p:spPr>
          <a:xfrm rot="2585460">
            <a:off x="12220707" y="7402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6" name="Google Shape;3556;p43"/>
          <p:cNvSpPr/>
          <p:nvPr/>
        </p:nvSpPr>
        <p:spPr>
          <a:xfrm rot="2585460">
            <a:off x="10586475" y="2085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7" name="Google Shape;3557;p43"/>
          <p:cNvSpPr/>
          <p:nvPr/>
        </p:nvSpPr>
        <p:spPr>
          <a:xfrm rot="2585460">
            <a:off x="10237237" y="-124765"/>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8" name="Google Shape;3558;p43"/>
          <p:cNvSpPr/>
          <p:nvPr/>
        </p:nvSpPr>
        <p:spPr>
          <a:xfrm>
            <a:off x="11494245" y="7853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9" name="Google Shape;3559;p43"/>
          <p:cNvSpPr/>
          <p:nvPr/>
        </p:nvSpPr>
        <p:spPr>
          <a:xfrm rot="10800000">
            <a:off x="10105409" y="-86728"/>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0" name="Google Shape;3560;p43"/>
          <p:cNvSpPr/>
          <p:nvPr/>
        </p:nvSpPr>
        <p:spPr>
          <a:xfrm rot="2585460">
            <a:off x="10051454" y="343497"/>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61" name="Google Shape;3561;p43"/>
          <p:cNvGrpSpPr/>
          <p:nvPr/>
        </p:nvGrpSpPr>
        <p:grpSpPr>
          <a:xfrm>
            <a:off x="115062" y="4569050"/>
            <a:ext cx="409149" cy="409149"/>
            <a:chOff x="10136636" y="41016"/>
            <a:chExt cx="1294367" cy="1294367"/>
          </a:xfrm>
        </p:grpSpPr>
        <p:sp>
          <p:nvSpPr>
            <p:cNvPr id="3562" name="Google Shape;3562;p43"/>
            <p:cNvSpPr/>
            <p:nvPr/>
          </p:nvSpPr>
          <p:spPr>
            <a:xfrm rot="-1349998">
              <a:off x="10288487" y="192867"/>
              <a:ext cx="990666" cy="990666"/>
            </a:xfrm>
            <a:custGeom>
              <a:rect b="b" l="l" r="r" t="t"/>
              <a:pathLst>
                <a:path extrusionOk="0" h="990666" w="990666">
                  <a:moveTo>
                    <a:pt x="990640" y="495085"/>
                  </a:moveTo>
                  <a:cubicBezTo>
                    <a:pt x="990640" y="768650"/>
                    <a:pt x="768872" y="990418"/>
                    <a:pt x="495307" y="990418"/>
                  </a:cubicBezTo>
                  <a:cubicBezTo>
                    <a:pt x="221742" y="990418"/>
                    <a:pt x="-26" y="768650"/>
                    <a:pt x="-26" y="495085"/>
                  </a:cubicBezTo>
                  <a:cubicBezTo>
                    <a:pt x="-26" y="221520"/>
                    <a:pt x="221742" y="-249"/>
                    <a:pt x="495307" y="-249"/>
                  </a:cubicBezTo>
                  <a:cubicBezTo>
                    <a:pt x="768872" y="-249"/>
                    <a:pt x="990640" y="221520"/>
                    <a:pt x="990640" y="495085"/>
                  </a:cubicBezTo>
                  <a:close/>
                </a:path>
              </a:pathLst>
            </a:custGeom>
            <a:solidFill>
              <a:srgbClr val="00B0F0">
                <a:alpha val="8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63" name="Google Shape;3563;p43"/>
            <p:cNvGrpSpPr/>
            <p:nvPr/>
          </p:nvGrpSpPr>
          <p:grpSpPr>
            <a:xfrm>
              <a:off x="10290470" y="194972"/>
              <a:ext cx="988894" cy="1004003"/>
              <a:chOff x="10290471" y="194972"/>
              <a:chExt cx="988893" cy="1004003"/>
            </a:xfrm>
          </p:grpSpPr>
          <p:sp>
            <p:nvSpPr>
              <p:cNvPr id="3564" name="Google Shape;3564;p43"/>
              <p:cNvSpPr/>
              <p:nvPr/>
            </p:nvSpPr>
            <p:spPr>
              <a:xfrm flipH="1">
                <a:off x="10395317" y="378162"/>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5" name="Google Shape;3565;p43"/>
              <p:cNvSpPr/>
              <p:nvPr/>
            </p:nvSpPr>
            <p:spPr>
              <a:xfrm>
                <a:off x="10490865" y="194972"/>
                <a:ext cx="785457" cy="474205"/>
              </a:xfrm>
              <a:custGeom>
                <a:rect b="b" l="l" r="r" t="t"/>
                <a:pathLst>
                  <a:path extrusionOk="0" h="474205" w="785457">
                    <a:moveTo>
                      <a:pt x="785432" y="414573"/>
                    </a:moveTo>
                    <a:cubicBezTo>
                      <a:pt x="740879" y="144612"/>
                      <a:pt x="485912" y="-38120"/>
                      <a:pt x="215951" y="6442"/>
                    </a:cubicBezTo>
                    <a:cubicBezTo>
                      <a:pt x="137626" y="19367"/>
                      <a:pt x="63554" y="50926"/>
                      <a:pt x="-26" y="98460"/>
                    </a:cubicBezTo>
                    <a:lnTo>
                      <a:pt x="5102" y="99242"/>
                    </a:lnTo>
                    <a:cubicBezTo>
                      <a:pt x="30469" y="103944"/>
                      <a:pt x="55346" y="110985"/>
                      <a:pt x="79415" y="120276"/>
                    </a:cubicBezTo>
                    <a:cubicBezTo>
                      <a:pt x="103467" y="129593"/>
                      <a:pt x="126552" y="141240"/>
                      <a:pt x="148339" y="155042"/>
                    </a:cubicBezTo>
                    <a:cubicBezTo>
                      <a:pt x="153467" y="158258"/>
                      <a:pt x="158509" y="161561"/>
                      <a:pt x="163463" y="165037"/>
                    </a:cubicBezTo>
                    <a:cubicBezTo>
                      <a:pt x="286970" y="250736"/>
                      <a:pt x="362587" y="404056"/>
                      <a:pt x="503477" y="456205"/>
                    </a:cubicBezTo>
                    <a:cubicBezTo>
                      <a:pt x="586986" y="486174"/>
                      <a:pt x="679447" y="477908"/>
                      <a:pt x="756315" y="433607"/>
                    </a:cubicBezTo>
                    <a:cubicBezTo>
                      <a:pt x="766441" y="427932"/>
                      <a:pt x="776167" y="421569"/>
                      <a:pt x="785432" y="414573"/>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6" name="Google Shape;3566;p43"/>
              <p:cNvSpPr/>
              <p:nvPr/>
            </p:nvSpPr>
            <p:spPr>
              <a:xfrm>
                <a:off x="10583741" y="231212"/>
                <a:ext cx="61710" cy="41372"/>
              </a:xfrm>
              <a:custGeom>
                <a:rect b="b" l="l" r="r" t="t"/>
                <a:pathLst>
                  <a:path extrusionOk="0" h="41372" w="61710">
                    <a:moveTo>
                      <a:pt x="28917" y="41123"/>
                    </a:moveTo>
                    <a:cubicBezTo>
                      <a:pt x="46966" y="41176"/>
                      <a:pt x="61637" y="26582"/>
                      <a:pt x="61684" y="8530"/>
                    </a:cubicBezTo>
                    <a:cubicBezTo>
                      <a:pt x="61684" y="8504"/>
                      <a:pt x="61684" y="8469"/>
                      <a:pt x="61684" y="8443"/>
                    </a:cubicBezTo>
                    <a:cubicBezTo>
                      <a:pt x="61602" y="5497"/>
                      <a:pt x="61134" y="2576"/>
                      <a:pt x="60294" y="-248"/>
                    </a:cubicBezTo>
                    <a:cubicBezTo>
                      <a:pt x="39686" y="6427"/>
                      <a:pt x="19536" y="14440"/>
                      <a:pt x="-26" y="23740"/>
                    </a:cubicBezTo>
                    <a:cubicBezTo>
                      <a:pt x="5635" y="34466"/>
                      <a:pt x="16786" y="41167"/>
                      <a:pt x="28917" y="41123"/>
                    </a:cubicBezTo>
                    <a:close/>
                  </a:path>
                </a:pathLst>
              </a:custGeom>
              <a:solidFill>
                <a:srgbClr val="302B84">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7" name="Google Shape;3567;p43"/>
              <p:cNvSpPr/>
              <p:nvPr/>
            </p:nvSpPr>
            <p:spPr>
              <a:xfrm>
                <a:off x="10290471" y="465190"/>
                <a:ext cx="988893" cy="733785"/>
              </a:xfrm>
              <a:custGeom>
                <a:rect b="b" l="l" r="r" t="t"/>
                <a:pathLst>
                  <a:path extrusionOk="0" h="733785" w="988893">
                    <a:moveTo>
                      <a:pt x="988868" y="282489"/>
                    </a:moveTo>
                    <a:cubicBezTo>
                      <a:pt x="962793" y="315777"/>
                      <a:pt x="936023" y="348631"/>
                      <a:pt x="907515" y="379921"/>
                    </a:cubicBezTo>
                    <a:cubicBezTo>
                      <a:pt x="835114" y="459275"/>
                      <a:pt x="747677" y="529764"/>
                      <a:pt x="643899" y="557577"/>
                    </a:cubicBezTo>
                    <a:cubicBezTo>
                      <a:pt x="534472" y="586955"/>
                      <a:pt x="416614" y="566269"/>
                      <a:pt x="312055" y="522811"/>
                    </a:cubicBezTo>
                    <a:cubicBezTo>
                      <a:pt x="251214" y="497518"/>
                      <a:pt x="192806" y="463969"/>
                      <a:pt x="148132" y="415644"/>
                    </a:cubicBezTo>
                    <a:cubicBezTo>
                      <a:pt x="83466" y="346111"/>
                      <a:pt x="52524" y="249287"/>
                      <a:pt x="48700" y="154114"/>
                    </a:cubicBezTo>
                    <a:cubicBezTo>
                      <a:pt x="47016" y="102356"/>
                      <a:pt x="51186" y="50571"/>
                      <a:pt x="61129" y="-248"/>
                    </a:cubicBezTo>
                    <a:cubicBezTo>
                      <a:pt x="-70466" y="239639"/>
                      <a:pt x="17324" y="540785"/>
                      <a:pt x="257214" y="672384"/>
                    </a:cubicBezTo>
                    <a:cubicBezTo>
                      <a:pt x="497103" y="803975"/>
                      <a:pt x="798253" y="716190"/>
                      <a:pt x="929843" y="476302"/>
                    </a:cubicBezTo>
                    <a:cubicBezTo>
                      <a:pt x="962602" y="416582"/>
                      <a:pt x="982697" y="350752"/>
                      <a:pt x="988868" y="282923"/>
                    </a:cubicBezTo>
                    <a:close/>
                  </a:path>
                </a:pathLst>
              </a:custGeom>
              <a:solidFill>
                <a:srgbClr val="292EF9">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8" name="Google Shape;3568;p43"/>
              <p:cNvSpPr/>
              <p:nvPr/>
            </p:nvSpPr>
            <p:spPr>
              <a:xfrm>
                <a:off x="10497086" y="348462"/>
                <a:ext cx="39144" cy="40589"/>
              </a:xfrm>
              <a:custGeom>
                <a:rect b="b" l="l" r="r" t="t"/>
                <a:pathLst>
                  <a:path extrusionOk="0" h="40589" w="39144">
                    <a:moveTo>
                      <a:pt x="19530" y="-248"/>
                    </a:moveTo>
                    <a:cubicBezTo>
                      <a:pt x="-6544" y="-248"/>
                      <a:pt x="-6544" y="40341"/>
                      <a:pt x="19530" y="40341"/>
                    </a:cubicBezTo>
                    <a:cubicBezTo>
                      <a:pt x="45605" y="40341"/>
                      <a:pt x="45692" y="-248"/>
                      <a:pt x="19530" y="-248"/>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9" name="Google Shape;3569;p43"/>
              <p:cNvSpPr/>
              <p:nvPr/>
            </p:nvSpPr>
            <p:spPr>
              <a:xfrm>
                <a:off x="10791133" y="1000852"/>
                <a:ext cx="72324" cy="74834"/>
              </a:xfrm>
              <a:custGeom>
                <a:rect b="b" l="l" r="r" t="t"/>
                <a:pathLst>
                  <a:path extrusionOk="0" h="74834" w="72324">
                    <a:moveTo>
                      <a:pt x="36120" y="-248"/>
                    </a:moveTo>
                    <a:cubicBezTo>
                      <a:pt x="-12031" y="-248"/>
                      <a:pt x="-12118" y="74586"/>
                      <a:pt x="36120" y="74586"/>
                    </a:cubicBezTo>
                    <a:cubicBezTo>
                      <a:pt x="84359" y="74586"/>
                      <a:pt x="84359" y="-248"/>
                      <a:pt x="36120"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0" name="Google Shape;3570;p43"/>
              <p:cNvSpPr/>
              <p:nvPr/>
            </p:nvSpPr>
            <p:spPr>
              <a:xfrm>
                <a:off x="10888566" y="433465"/>
                <a:ext cx="50389" cy="52149"/>
              </a:xfrm>
              <a:custGeom>
                <a:rect b="b" l="l" r="r" t="t"/>
                <a:pathLst>
                  <a:path extrusionOk="0" h="52149" w="50389">
                    <a:moveTo>
                      <a:pt x="25169" y="-248"/>
                    </a:moveTo>
                    <a:cubicBezTo>
                      <a:pt x="-8381" y="-248"/>
                      <a:pt x="-8467" y="51901"/>
                      <a:pt x="25169" y="51901"/>
                    </a:cubicBezTo>
                    <a:cubicBezTo>
                      <a:pt x="58805" y="51901"/>
                      <a:pt x="58718" y="-248"/>
                      <a:pt x="25169"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1" name="Google Shape;3571;p43"/>
              <p:cNvSpPr/>
              <p:nvPr/>
            </p:nvSpPr>
            <p:spPr>
              <a:xfrm>
                <a:off x="10737177" y="1143393"/>
                <a:ext cx="93475" cy="54409"/>
              </a:xfrm>
              <a:custGeom>
                <a:rect b="b" l="l" r="r" t="t"/>
                <a:pathLst>
                  <a:path extrusionOk="0" h="54409" w="93475">
                    <a:moveTo>
                      <a:pt x="46532" y="-248"/>
                    </a:moveTo>
                    <a:cubicBezTo>
                      <a:pt x="14373" y="-248"/>
                      <a:pt x="-1098" y="25826"/>
                      <a:pt x="32" y="50597"/>
                    </a:cubicBezTo>
                    <a:cubicBezTo>
                      <a:pt x="19444" y="52927"/>
                      <a:pt x="38975" y="54117"/>
                      <a:pt x="58526" y="54161"/>
                    </a:cubicBezTo>
                    <a:cubicBezTo>
                      <a:pt x="70173" y="54161"/>
                      <a:pt x="81646" y="53639"/>
                      <a:pt x="93292" y="52857"/>
                    </a:cubicBezTo>
                    <a:cubicBezTo>
                      <a:pt x="95205" y="27217"/>
                      <a:pt x="79734" y="-248"/>
                      <a:pt x="46532"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2" name="Google Shape;3572;p43"/>
              <p:cNvSpPr/>
              <p:nvPr/>
            </p:nvSpPr>
            <p:spPr>
              <a:xfrm>
                <a:off x="10552278" y="803205"/>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3" name="Google Shape;3573;p43"/>
              <p:cNvSpPr/>
              <p:nvPr/>
            </p:nvSpPr>
            <p:spPr>
              <a:xfrm>
                <a:off x="10552278" y="803124"/>
                <a:ext cx="146018" cy="146020"/>
              </a:xfrm>
              <a:custGeom>
                <a:rect b="b" l="l" r="r" t="t"/>
                <a:pathLst>
                  <a:path extrusionOk="0" h="146020" w="146018">
                    <a:moveTo>
                      <a:pt x="21355" y="124383"/>
                    </a:moveTo>
                    <a:cubicBezTo>
                      <a:pt x="-7155" y="95866"/>
                      <a:pt x="-7153" y="49644"/>
                      <a:pt x="21361" y="21136"/>
                    </a:cubicBezTo>
                    <a:cubicBezTo>
                      <a:pt x="49874" y="-7381"/>
                      <a:pt x="96101" y="-7372"/>
                      <a:pt x="124611" y="21136"/>
                    </a:cubicBezTo>
                    <a:cubicBezTo>
                      <a:pt x="153120" y="49653"/>
                      <a:pt x="153120" y="95875"/>
                      <a:pt x="124611" y="124383"/>
                    </a:cubicBezTo>
                    <a:cubicBezTo>
                      <a:pt x="96101" y="152900"/>
                      <a:pt x="49874" y="152900"/>
                      <a:pt x="21361" y="124392"/>
                    </a:cubicBezTo>
                    <a:cubicBezTo>
                      <a:pt x="21359" y="124383"/>
                      <a:pt x="21357" y="124383"/>
                      <a:pt x="21355" y="124383"/>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4" name="Google Shape;3574;p43"/>
              <p:cNvSpPr/>
              <p:nvPr/>
            </p:nvSpPr>
            <p:spPr>
              <a:xfrm rot="-4603200">
                <a:off x="10637752" y="339580"/>
                <a:ext cx="146018" cy="146018"/>
              </a:xfrm>
              <a:custGeom>
                <a:rect b="b" l="l" r="r" t="t"/>
                <a:pathLst>
                  <a:path extrusionOk="0" h="146018" w="146018">
                    <a:moveTo>
                      <a:pt x="145993" y="72761"/>
                    </a:moveTo>
                    <a:cubicBezTo>
                      <a:pt x="145993" y="113083"/>
                      <a:pt x="113305" y="145770"/>
                      <a:pt x="72983" y="145770"/>
                    </a:cubicBezTo>
                    <a:cubicBezTo>
                      <a:pt x="32662" y="145770"/>
                      <a:pt x="-26" y="113083"/>
                      <a:pt x="-26" y="72761"/>
                    </a:cubicBezTo>
                    <a:cubicBezTo>
                      <a:pt x="-26" y="32439"/>
                      <a:pt x="32662" y="-249"/>
                      <a:pt x="72983" y="-249"/>
                    </a:cubicBezTo>
                    <a:cubicBezTo>
                      <a:pt x="113305" y="-249"/>
                      <a:pt x="145993" y="32439"/>
                      <a:pt x="145993" y="72761"/>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5" name="Google Shape;3575;p43"/>
              <p:cNvSpPr/>
              <p:nvPr/>
            </p:nvSpPr>
            <p:spPr>
              <a:xfrm>
                <a:off x="10637803" y="339596"/>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6" name="Google Shape;3576;p43"/>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7" name="Google Shape;3577;p43"/>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8" name="Google Shape;3578;p43"/>
              <p:cNvSpPr/>
              <p:nvPr/>
            </p:nvSpPr>
            <p:spPr>
              <a:xfrm>
                <a:off x="10929753" y="318041"/>
                <a:ext cx="22250" cy="22250"/>
              </a:xfrm>
              <a:custGeom>
                <a:rect b="b" l="l" r="r" t="t"/>
                <a:pathLst>
                  <a:path extrusionOk="0" h="22250" w="22250">
                    <a:moveTo>
                      <a:pt x="22250" y="11125"/>
                    </a:moveTo>
                    <a:cubicBezTo>
                      <a:pt x="22250" y="17270"/>
                      <a:pt x="17269" y="22250"/>
                      <a:pt x="11125" y="22250"/>
                    </a:cubicBezTo>
                    <a:cubicBezTo>
                      <a:pt x="4981" y="22250"/>
                      <a:pt x="0" y="17270"/>
                      <a:pt x="0" y="11125"/>
                    </a:cubicBezTo>
                    <a:cubicBezTo>
                      <a:pt x="0" y="4981"/>
                      <a:pt x="4981" y="0"/>
                      <a:pt x="11125" y="0"/>
                    </a:cubicBezTo>
                    <a:cubicBezTo>
                      <a:pt x="17269" y="0"/>
                      <a:pt x="22250" y="4981"/>
                      <a:pt x="22250" y="11125"/>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9" name="Google Shape;3579;p43"/>
              <p:cNvSpPr/>
              <p:nvPr/>
            </p:nvSpPr>
            <p:spPr>
              <a:xfrm>
                <a:off x="10929753" y="318041"/>
                <a:ext cx="22248" cy="22250"/>
              </a:xfrm>
              <a:custGeom>
                <a:rect b="b" l="l" r="r" t="t"/>
                <a:pathLst>
                  <a:path extrusionOk="0" h="22250" w="22248">
                    <a:moveTo>
                      <a:pt x="3190" y="18699"/>
                    </a:moveTo>
                    <a:cubicBezTo>
                      <a:pt x="-1129" y="14328"/>
                      <a:pt x="-1095" y="7287"/>
                      <a:pt x="3277" y="2968"/>
                    </a:cubicBezTo>
                    <a:cubicBezTo>
                      <a:pt x="7640" y="-1352"/>
                      <a:pt x="14689" y="-1317"/>
                      <a:pt x="19009" y="3054"/>
                    </a:cubicBezTo>
                    <a:cubicBezTo>
                      <a:pt x="23294" y="7383"/>
                      <a:pt x="23294" y="14362"/>
                      <a:pt x="19009" y="18699"/>
                    </a:cubicBezTo>
                    <a:cubicBezTo>
                      <a:pt x="14689" y="23071"/>
                      <a:pt x="7640" y="23106"/>
                      <a:pt x="3277" y="18786"/>
                    </a:cubicBezTo>
                    <a:cubicBezTo>
                      <a:pt x="3251" y="18760"/>
                      <a:pt x="3216" y="18725"/>
                      <a:pt x="3190" y="1869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0" name="Google Shape;3580;p43"/>
              <p:cNvSpPr/>
              <p:nvPr/>
            </p:nvSpPr>
            <p:spPr>
              <a:xfrm>
                <a:off x="10753140" y="251464"/>
                <a:ext cx="22250" cy="22250"/>
              </a:xfrm>
              <a:custGeom>
                <a:rect b="b" l="l" r="r" t="t"/>
                <a:pathLst>
                  <a:path extrusionOk="0" h="22250" w="22250">
                    <a:moveTo>
                      <a:pt x="22225" y="10877"/>
                    </a:moveTo>
                    <a:cubicBezTo>
                      <a:pt x="22225" y="17022"/>
                      <a:pt x="17243" y="22002"/>
                      <a:pt x="11099" y="22002"/>
                    </a:cubicBezTo>
                    <a:cubicBezTo>
                      <a:pt x="4955" y="22002"/>
                      <a:pt x="-26" y="17022"/>
                      <a:pt x="-26" y="10877"/>
                    </a:cubicBezTo>
                    <a:cubicBezTo>
                      <a:pt x="-26" y="4732"/>
                      <a:pt x="4955" y="-248"/>
                      <a:pt x="11099" y="-248"/>
                    </a:cubicBezTo>
                    <a:cubicBezTo>
                      <a:pt x="17243" y="-248"/>
                      <a:pt x="22225" y="4732"/>
                      <a:pt x="22225" y="10877"/>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1" name="Google Shape;3581;p43"/>
              <p:cNvSpPr/>
              <p:nvPr/>
            </p:nvSpPr>
            <p:spPr>
              <a:xfrm>
                <a:off x="10753140" y="251464"/>
                <a:ext cx="22250" cy="22250"/>
              </a:xfrm>
              <a:custGeom>
                <a:rect b="b" l="l" r="r" t="t"/>
                <a:pathLst>
                  <a:path extrusionOk="0" h="22250" w="22250">
                    <a:moveTo>
                      <a:pt x="22250" y="11125"/>
                    </a:moveTo>
                    <a:cubicBezTo>
                      <a:pt x="22250" y="17270"/>
                      <a:pt x="17270" y="22250"/>
                      <a:pt x="11125" y="22250"/>
                    </a:cubicBezTo>
                    <a:cubicBezTo>
                      <a:pt x="4981" y="22250"/>
                      <a:pt x="0" y="17270"/>
                      <a:pt x="0" y="11125"/>
                    </a:cubicBezTo>
                    <a:cubicBezTo>
                      <a:pt x="0" y="4981"/>
                      <a:pt x="4981" y="0"/>
                      <a:pt x="11125" y="0"/>
                    </a:cubicBezTo>
                    <a:cubicBezTo>
                      <a:pt x="17270" y="0"/>
                      <a:pt x="22250" y="4981"/>
                      <a:pt x="22250" y="11125"/>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2" name="Google Shape;3582;p43"/>
              <p:cNvSpPr/>
              <p:nvPr/>
            </p:nvSpPr>
            <p:spPr>
              <a:xfrm>
                <a:off x="11080562" y="320909"/>
                <a:ext cx="99856" cy="100387"/>
              </a:xfrm>
              <a:custGeom>
                <a:rect b="b" l="l" r="r" t="t"/>
                <a:pathLst>
                  <a:path extrusionOk="0" h="100387" w="99856">
                    <a:moveTo>
                      <a:pt x="92964" y="81018"/>
                    </a:moveTo>
                    <a:cubicBezTo>
                      <a:pt x="93477" y="80444"/>
                      <a:pt x="93938" y="79836"/>
                      <a:pt x="94355" y="79193"/>
                    </a:cubicBezTo>
                    <a:cubicBezTo>
                      <a:pt x="94963" y="78410"/>
                      <a:pt x="95572" y="77715"/>
                      <a:pt x="96093" y="76933"/>
                    </a:cubicBezTo>
                    <a:cubicBezTo>
                      <a:pt x="96502" y="76151"/>
                      <a:pt x="96971" y="75394"/>
                      <a:pt x="97484" y="74673"/>
                    </a:cubicBezTo>
                    <a:lnTo>
                      <a:pt x="98701" y="72500"/>
                    </a:lnTo>
                    <a:cubicBezTo>
                      <a:pt x="99135" y="71718"/>
                      <a:pt x="99483" y="70849"/>
                      <a:pt x="99831" y="70066"/>
                    </a:cubicBezTo>
                    <a:lnTo>
                      <a:pt x="99831" y="70066"/>
                    </a:lnTo>
                    <a:cubicBezTo>
                      <a:pt x="79049" y="44374"/>
                      <a:pt x="55756" y="20820"/>
                      <a:pt x="30298" y="-248"/>
                    </a:cubicBezTo>
                    <a:lnTo>
                      <a:pt x="29342" y="186"/>
                    </a:lnTo>
                    <a:cubicBezTo>
                      <a:pt x="28534" y="508"/>
                      <a:pt x="27751" y="890"/>
                      <a:pt x="26995" y="1316"/>
                    </a:cubicBezTo>
                    <a:cubicBezTo>
                      <a:pt x="26239" y="1672"/>
                      <a:pt x="25518" y="2072"/>
                      <a:pt x="24822" y="2533"/>
                    </a:cubicBezTo>
                    <a:lnTo>
                      <a:pt x="22476" y="3924"/>
                    </a:lnTo>
                    <a:lnTo>
                      <a:pt x="20303" y="5575"/>
                    </a:lnTo>
                    <a:lnTo>
                      <a:pt x="18391" y="7052"/>
                    </a:lnTo>
                    <a:cubicBezTo>
                      <a:pt x="15644" y="9217"/>
                      <a:pt x="13167" y="11694"/>
                      <a:pt x="11003" y="14440"/>
                    </a:cubicBezTo>
                    <a:lnTo>
                      <a:pt x="9612" y="16265"/>
                    </a:lnTo>
                    <a:lnTo>
                      <a:pt x="7874" y="18525"/>
                    </a:lnTo>
                    <a:cubicBezTo>
                      <a:pt x="7874" y="19308"/>
                      <a:pt x="7005" y="20090"/>
                      <a:pt x="6483" y="20872"/>
                    </a:cubicBezTo>
                    <a:cubicBezTo>
                      <a:pt x="5962" y="21654"/>
                      <a:pt x="5614" y="22263"/>
                      <a:pt x="5266" y="22958"/>
                    </a:cubicBezTo>
                    <a:cubicBezTo>
                      <a:pt x="4919" y="23653"/>
                      <a:pt x="4484" y="24610"/>
                      <a:pt x="4136" y="25392"/>
                    </a:cubicBezTo>
                    <a:cubicBezTo>
                      <a:pt x="3789" y="26174"/>
                      <a:pt x="3354" y="26869"/>
                      <a:pt x="3007" y="27651"/>
                    </a:cubicBezTo>
                    <a:cubicBezTo>
                      <a:pt x="2659" y="28434"/>
                      <a:pt x="2485" y="29303"/>
                      <a:pt x="2137" y="30085"/>
                    </a:cubicBezTo>
                    <a:cubicBezTo>
                      <a:pt x="1790" y="30868"/>
                      <a:pt x="1529" y="31736"/>
                      <a:pt x="1268" y="32606"/>
                    </a:cubicBezTo>
                    <a:cubicBezTo>
                      <a:pt x="1103" y="33397"/>
                      <a:pt x="903" y="34179"/>
                      <a:pt x="660" y="34952"/>
                    </a:cubicBezTo>
                    <a:cubicBezTo>
                      <a:pt x="660" y="35822"/>
                      <a:pt x="225" y="36691"/>
                      <a:pt x="51" y="37560"/>
                    </a:cubicBezTo>
                    <a:cubicBezTo>
                      <a:pt x="-122" y="38429"/>
                      <a:pt x="51" y="39472"/>
                      <a:pt x="51" y="40428"/>
                    </a:cubicBezTo>
                    <a:cubicBezTo>
                      <a:pt x="51" y="41384"/>
                      <a:pt x="51" y="41906"/>
                      <a:pt x="51" y="42688"/>
                    </a:cubicBezTo>
                    <a:cubicBezTo>
                      <a:pt x="51" y="43470"/>
                      <a:pt x="51" y="46165"/>
                      <a:pt x="51" y="47903"/>
                    </a:cubicBezTo>
                    <a:cubicBezTo>
                      <a:pt x="51" y="49641"/>
                      <a:pt x="51" y="51380"/>
                      <a:pt x="51" y="53118"/>
                    </a:cubicBezTo>
                    <a:cubicBezTo>
                      <a:pt x="51" y="54856"/>
                      <a:pt x="51" y="54595"/>
                      <a:pt x="51" y="55378"/>
                    </a:cubicBezTo>
                    <a:cubicBezTo>
                      <a:pt x="51" y="56160"/>
                      <a:pt x="51" y="57290"/>
                      <a:pt x="51" y="58246"/>
                    </a:cubicBezTo>
                    <a:cubicBezTo>
                      <a:pt x="51" y="59202"/>
                      <a:pt x="51" y="59984"/>
                      <a:pt x="660" y="60853"/>
                    </a:cubicBezTo>
                    <a:cubicBezTo>
                      <a:pt x="912" y="61653"/>
                      <a:pt x="1120" y="62461"/>
                      <a:pt x="1268" y="63287"/>
                    </a:cubicBezTo>
                    <a:lnTo>
                      <a:pt x="2137" y="65721"/>
                    </a:lnTo>
                    <a:cubicBezTo>
                      <a:pt x="2137" y="66590"/>
                      <a:pt x="2746" y="67372"/>
                      <a:pt x="3007" y="68154"/>
                    </a:cubicBezTo>
                    <a:cubicBezTo>
                      <a:pt x="3267" y="68936"/>
                      <a:pt x="3702" y="69632"/>
                      <a:pt x="4136" y="70414"/>
                    </a:cubicBezTo>
                    <a:cubicBezTo>
                      <a:pt x="4571" y="71196"/>
                      <a:pt x="4832" y="72066"/>
                      <a:pt x="5266" y="72848"/>
                    </a:cubicBezTo>
                    <a:cubicBezTo>
                      <a:pt x="5701" y="73630"/>
                      <a:pt x="6136" y="74238"/>
                      <a:pt x="6483" y="74934"/>
                    </a:cubicBezTo>
                    <a:cubicBezTo>
                      <a:pt x="6831" y="75629"/>
                      <a:pt x="7439" y="76498"/>
                      <a:pt x="7874" y="77281"/>
                    </a:cubicBezTo>
                    <a:cubicBezTo>
                      <a:pt x="8308" y="78063"/>
                      <a:pt x="9004" y="78758"/>
                      <a:pt x="9612" y="79540"/>
                    </a:cubicBezTo>
                    <a:lnTo>
                      <a:pt x="11003" y="81366"/>
                    </a:lnTo>
                    <a:cubicBezTo>
                      <a:pt x="13167" y="84112"/>
                      <a:pt x="15644" y="86589"/>
                      <a:pt x="18391" y="88753"/>
                    </a:cubicBezTo>
                    <a:lnTo>
                      <a:pt x="20303" y="90231"/>
                    </a:lnTo>
                    <a:lnTo>
                      <a:pt x="22476" y="91882"/>
                    </a:lnTo>
                    <a:lnTo>
                      <a:pt x="24822" y="93273"/>
                    </a:lnTo>
                    <a:cubicBezTo>
                      <a:pt x="25518" y="93733"/>
                      <a:pt x="26239" y="94133"/>
                      <a:pt x="26995" y="94490"/>
                    </a:cubicBezTo>
                    <a:lnTo>
                      <a:pt x="29342" y="95707"/>
                    </a:lnTo>
                    <a:lnTo>
                      <a:pt x="31602" y="96750"/>
                    </a:lnTo>
                    <a:lnTo>
                      <a:pt x="34036" y="97619"/>
                    </a:lnTo>
                    <a:lnTo>
                      <a:pt x="36556" y="98488"/>
                    </a:lnTo>
                    <a:lnTo>
                      <a:pt x="38903" y="99096"/>
                    </a:lnTo>
                    <a:lnTo>
                      <a:pt x="41510" y="99705"/>
                    </a:lnTo>
                    <a:lnTo>
                      <a:pt x="44379" y="100139"/>
                    </a:lnTo>
                    <a:lnTo>
                      <a:pt x="46638" y="100139"/>
                    </a:lnTo>
                    <a:lnTo>
                      <a:pt x="51853" y="100139"/>
                    </a:lnTo>
                    <a:lnTo>
                      <a:pt x="57068" y="100139"/>
                    </a:lnTo>
                    <a:lnTo>
                      <a:pt x="59328" y="100139"/>
                    </a:lnTo>
                    <a:lnTo>
                      <a:pt x="62196" y="99705"/>
                    </a:lnTo>
                    <a:lnTo>
                      <a:pt x="64804" y="99096"/>
                    </a:lnTo>
                    <a:lnTo>
                      <a:pt x="67237" y="98488"/>
                    </a:lnTo>
                    <a:lnTo>
                      <a:pt x="69758" y="97619"/>
                    </a:lnTo>
                    <a:lnTo>
                      <a:pt x="72105" y="96750"/>
                    </a:lnTo>
                    <a:lnTo>
                      <a:pt x="74364" y="95707"/>
                    </a:lnTo>
                    <a:lnTo>
                      <a:pt x="76798" y="94490"/>
                    </a:lnTo>
                    <a:lnTo>
                      <a:pt x="78884" y="93273"/>
                    </a:lnTo>
                    <a:lnTo>
                      <a:pt x="81231" y="91882"/>
                    </a:lnTo>
                    <a:lnTo>
                      <a:pt x="83491" y="90144"/>
                    </a:lnTo>
                    <a:cubicBezTo>
                      <a:pt x="84134" y="89727"/>
                      <a:pt x="84742" y="89266"/>
                      <a:pt x="85316" y="88753"/>
                    </a:cubicBezTo>
                    <a:cubicBezTo>
                      <a:pt x="88062" y="86589"/>
                      <a:pt x="90539" y="84112"/>
                      <a:pt x="92704" y="81366"/>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3" name="Google Shape;3583;p43"/>
              <p:cNvSpPr/>
              <p:nvPr/>
            </p:nvSpPr>
            <p:spPr>
              <a:xfrm>
                <a:off x="10608078" y="613468"/>
                <a:ext cx="74747" cy="74747"/>
              </a:xfrm>
              <a:custGeom>
                <a:rect b="b" l="l" r="r" t="t"/>
                <a:pathLst>
                  <a:path extrusionOk="0" h="74747" w="74747">
                    <a:moveTo>
                      <a:pt x="74722" y="37125"/>
                    </a:moveTo>
                    <a:cubicBezTo>
                      <a:pt x="74722" y="57768"/>
                      <a:pt x="57989" y="74499"/>
                      <a:pt x="37348" y="74499"/>
                    </a:cubicBezTo>
                    <a:cubicBezTo>
                      <a:pt x="16707" y="74499"/>
                      <a:pt x="-26" y="57768"/>
                      <a:pt x="-26" y="37125"/>
                    </a:cubicBezTo>
                    <a:cubicBezTo>
                      <a:pt x="-26" y="16483"/>
                      <a:pt x="16707" y="-248"/>
                      <a:pt x="37348" y="-248"/>
                    </a:cubicBezTo>
                    <a:cubicBezTo>
                      <a:pt x="57969" y="-205"/>
                      <a:pt x="74674" y="16500"/>
                      <a:pt x="74722" y="37125"/>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4" name="Google Shape;3584;p43"/>
              <p:cNvSpPr/>
              <p:nvPr/>
            </p:nvSpPr>
            <p:spPr>
              <a:xfrm>
                <a:off x="10608078" y="613458"/>
                <a:ext cx="74747" cy="74744"/>
              </a:xfrm>
              <a:custGeom>
                <a:rect b="b" l="l" r="r" t="t"/>
                <a:pathLst>
                  <a:path extrusionOk="0" h="74744" w="74747">
                    <a:moveTo>
                      <a:pt x="10926" y="63557"/>
                    </a:moveTo>
                    <a:cubicBezTo>
                      <a:pt x="-3673" y="48964"/>
                      <a:pt x="-3677" y="25297"/>
                      <a:pt x="10916" y="10704"/>
                    </a:cubicBezTo>
                    <a:cubicBezTo>
                      <a:pt x="25509" y="-3898"/>
                      <a:pt x="49172" y="-3898"/>
                      <a:pt x="63771" y="10695"/>
                    </a:cubicBezTo>
                    <a:cubicBezTo>
                      <a:pt x="78369" y="25289"/>
                      <a:pt x="78373" y="48947"/>
                      <a:pt x="63780" y="63549"/>
                    </a:cubicBezTo>
                    <a:cubicBezTo>
                      <a:pt x="63777" y="63549"/>
                      <a:pt x="63774" y="63557"/>
                      <a:pt x="63771" y="63557"/>
                    </a:cubicBezTo>
                    <a:cubicBezTo>
                      <a:pt x="49177" y="78142"/>
                      <a:pt x="25520" y="78142"/>
                      <a:pt x="10926" y="63557"/>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5" name="Google Shape;3585;p43"/>
              <p:cNvSpPr/>
              <p:nvPr/>
            </p:nvSpPr>
            <p:spPr>
              <a:xfrm>
                <a:off x="10489177" y="530116"/>
                <a:ext cx="63100" cy="63100"/>
              </a:xfrm>
              <a:custGeom>
                <a:rect b="b" l="l" r="r" t="t"/>
                <a:pathLst>
                  <a:path extrusionOk="0" h="63100" w="63100">
                    <a:moveTo>
                      <a:pt x="63075" y="31302"/>
                    </a:moveTo>
                    <a:cubicBezTo>
                      <a:pt x="63075" y="48729"/>
                      <a:pt x="48949" y="62852"/>
                      <a:pt x="31525" y="62852"/>
                    </a:cubicBezTo>
                    <a:cubicBezTo>
                      <a:pt x="14100" y="62852"/>
                      <a:pt x="-26" y="48729"/>
                      <a:pt x="-26" y="31302"/>
                    </a:cubicBezTo>
                    <a:cubicBezTo>
                      <a:pt x="-26" y="13875"/>
                      <a:pt x="14100" y="-248"/>
                      <a:pt x="31525" y="-248"/>
                    </a:cubicBezTo>
                    <a:cubicBezTo>
                      <a:pt x="31553" y="-248"/>
                      <a:pt x="31583" y="-248"/>
                      <a:pt x="31612" y="-248"/>
                    </a:cubicBezTo>
                    <a:cubicBezTo>
                      <a:pt x="48989" y="-248"/>
                      <a:pt x="63075" y="13841"/>
                      <a:pt x="63075" y="31215"/>
                    </a:cubicBezTo>
                    <a:cubicBezTo>
                      <a:pt x="63075" y="31241"/>
                      <a:pt x="63075" y="31276"/>
                      <a:pt x="63075" y="31302"/>
                    </a:cubicBezTo>
                    <a:close/>
                  </a:path>
                </a:pathLst>
              </a:custGeom>
              <a:solidFill>
                <a:srgbClr val="292EF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6" name="Google Shape;3586;p43"/>
              <p:cNvSpPr/>
              <p:nvPr/>
            </p:nvSpPr>
            <p:spPr>
              <a:xfrm>
                <a:off x="10942652" y="831451"/>
                <a:ext cx="139942" cy="140120"/>
              </a:xfrm>
              <a:custGeom>
                <a:rect b="b" l="l" r="r" t="t"/>
                <a:pathLst>
                  <a:path extrusionOk="0" h="140120" w="139942">
                    <a:moveTo>
                      <a:pt x="111799" y="13833"/>
                    </a:moveTo>
                    <a:cubicBezTo>
                      <a:pt x="142767" y="36953"/>
                      <a:pt x="149129" y="80793"/>
                      <a:pt x="126010" y="111753"/>
                    </a:cubicBezTo>
                    <a:cubicBezTo>
                      <a:pt x="102899" y="142721"/>
                      <a:pt x="59050" y="149083"/>
                      <a:pt x="28090" y="125972"/>
                    </a:cubicBezTo>
                    <a:cubicBezTo>
                      <a:pt x="-2860" y="102861"/>
                      <a:pt x="-9231" y="59056"/>
                      <a:pt x="13845" y="28088"/>
                    </a:cubicBezTo>
                    <a:cubicBezTo>
                      <a:pt x="36599" y="-2846"/>
                      <a:pt x="80127" y="-9477"/>
                      <a:pt x="111060" y="13277"/>
                    </a:cubicBezTo>
                    <a:cubicBezTo>
                      <a:pt x="111304" y="13460"/>
                      <a:pt x="111556" y="13651"/>
                      <a:pt x="111799" y="13833"/>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7" name="Google Shape;3587;p43"/>
              <p:cNvSpPr/>
              <p:nvPr/>
            </p:nvSpPr>
            <p:spPr>
              <a:xfrm>
                <a:off x="10942735" y="831649"/>
                <a:ext cx="140011" cy="139950"/>
              </a:xfrm>
              <a:custGeom>
                <a:rect b="b" l="l" r="r" t="t"/>
                <a:pathLst>
                  <a:path extrusionOk="0" h="139950" w="140011">
                    <a:moveTo>
                      <a:pt x="79992" y="138969"/>
                    </a:moveTo>
                    <a:cubicBezTo>
                      <a:pt x="41749" y="144514"/>
                      <a:pt x="6253" y="118013"/>
                      <a:pt x="708" y="79770"/>
                    </a:cubicBezTo>
                    <a:cubicBezTo>
                      <a:pt x="-4838" y="41527"/>
                      <a:pt x="21663" y="6031"/>
                      <a:pt x="59906" y="486"/>
                    </a:cubicBezTo>
                    <a:cubicBezTo>
                      <a:pt x="98123" y="-5060"/>
                      <a:pt x="133602" y="21406"/>
                      <a:pt x="139182" y="59614"/>
                    </a:cubicBezTo>
                    <a:cubicBezTo>
                      <a:pt x="144970" y="97579"/>
                      <a:pt x="118887" y="133041"/>
                      <a:pt x="80922" y="138830"/>
                    </a:cubicBezTo>
                    <a:cubicBezTo>
                      <a:pt x="80609" y="138882"/>
                      <a:pt x="80305" y="138925"/>
                      <a:pt x="79992" y="13896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8" name="Google Shape;3588;p43"/>
              <p:cNvSpPr/>
              <p:nvPr/>
            </p:nvSpPr>
            <p:spPr>
              <a:xfrm>
                <a:off x="10968431" y="499782"/>
                <a:ext cx="231891" cy="231891"/>
              </a:xfrm>
              <a:custGeom>
                <a:rect b="b" l="l" r="r" t="t"/>
                <a:pathLst>
                  <a:path extrusionOk="0" h="231891" w="231891">
                    <a:moveTo>
                      <a:pt x="231865" y="115697"/>
                    </a:moveTo>
                    <a:cubicBezTo>
                      <a:pt x="231865" y="179737"/>
                      <a:pt x="179951" y="231643"/>
                      <a:pt x="115920" y="231643"/>
                    </a:cubicBezTo>
                    <a:cubicBezTo>
                      <a:pt x="51889" y="231643"/>
                      <a:pt x="-26" y="179728"/>
                      <a:pt x="-26" y="115697"/>
                    </a:cubicBezTo>
                    <a:cubicBezTo>
                      <a:pt x="-26" y="51666"/>
                      <a:pt x="51889" y="-248"/>
                      <a:pt x="115920" y="-248"/>
                    </a:cubicBezTo>
                    <a:cubicBezTo>
                      <a:pt x="179951" y="-248"/>
                      <a:pt x="231865" y="51666"/>
                      <a:pt x="231865" y="115697"/>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9" name="Google Shape;3589;p43"/>
              <p:cNvSpPr/>
              <p:nvPr/>
            </p:nvSpPr>
            <p:spPr>
              <a:xfrm>
                <a:off x="10968518" y="499782"/>
                <a:ext cx="231891" cy="231891"/>
              </a:xfrm>
              <a:custGeom>
                <a:rect b="b" l="l" r="r" t="t"/>
                <a:pathLst>
                  <a:path extrusionOk="0" h="231891" w="231891">
                    <a:moveTo>
                      <a:pt x="231891" y="115946"/>
                    </a:moveTo>
                    <a:cubicBezTo>
                      <a:pt x="231891" y="179981"/>
                      <a:pt x="179981" y="231891"/>
                      <a:pt x="115946" y="231891"/>
                    </a:cubicBezTo>
                    <a:cubicBezTo>
                      <a:pt x="51911" y="231891"/>
                      <a:pt x="0" y="179981"/>
                      <a:pt x="0" y="115946"/>
                    </a:cubicBezTo>
                    <a:cubicBezTo>
                      <a:pt x="0" y="51911"/>
                      <a:pt x="51911" y="0"/>
                      <a:pt x="115946" y="0"/>
                    </a:cubicBezTo>
                    <a:cubicBezTo>
                      <a:pt x="179981" y="0"/>
                      <a:pt x="231891" y="51911"/>
                      <a:pt x="231891" y="115946"/>
                    </a:cubicBezTo>
                    <a:close/>
                  </a:path>
                </a:pathLst>
              </a:custGeom>
              <a:noFill/>
              <a:ln cap="flat" cmpd="sng" w="11050">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0" name="Google Shape;3590;p43"/>
              <p:cNvSpPr/>
              <p:nvPr/>
            </p:nvSpPr>
            <p:spPr>
              <a:xfrm>
                <a:off x="11213989" y="800549"/>
                <a:ext cx="51541" cy="104298"/>
              </a:xfrm>
              <a:custGeom>
                <a:rect b="b" l="l" r="r" t="t"/>
                <a:pathLst>
                  <a:path extrusionOk="0" h="104298" w="51541">
                    <a:moveTo>
                      <a:pt x="-26" y="62678"/>
                    </a:moveTo>
                    <a:cubicBezTo>
                      <a:pt x="-52" y="77845"/>
                      <a:pt x="5337" y="92517"/>
                      <a:pt x="15185" y="104050"/>
                    </a:cubicBezTo>
                    <a:cubicBezTo>
                      <a:pt x="31194" y="70770"/>
                      <a:pt x="43380" y="35778"/>
                      <a:pt x="51515" y="-248"/>
                    </a:cubicBezTo>
                    <a:cubicBezTo>
                      <a:pt x="21547" y="5792"/>
                      <a:pt x="-8" y="32110"/>
                      <a:pt x="-26" y="62678"/>
                    </a:cubicBezTo>
                    <a:close/>
                  </a:path>
                </a:pathLst>
              </a:custGeom>
              <a:solidFill>
                <a:srgbClr val="302B84">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91" name="Google Shape;3591;p43"/>
              <p:cNvGrpSpPr/>
              <p:nvPr/>
            </p:nvGrpSpPr>
            <p:grpSpPr>
              <a:xfrm>
                <a:off x="10291020" y="674300"/>
                <a:ext cx="173146" cy="173146"/>
                <a:chOff x="10118895" y="1089316"/>
                <a:chExt cx="173146" cy="173146"/>
              </a:xfrm>
            </p:grpSpPr>
            <p:sp>
              <p:nvSpPr>
                <p:cNvPr id="3592" name="Google Shape;3592;p43"/>
                <p:cNvSpPr/>
                <p:nvPr/>
              </p:nvSpPr>
              <p:spPr>
                <a:xfrm rot="-4603200">
                  <a:off x="10133502" y="1103923"/>
                  <a:ext cx="143932" cy="143932"/>
                </a:xfrm>
                <a:custGeom>
                  <a:rect b="b" l="l" r="r" t="t"/>
                  <a:pathLst>
                    <a:path extrusionOk="0" h="143932" w="143932">
                      <a:moveTo>
                        <a:pt x="143907" y="71718"/>
                      </a:moveTo>
                      <a:cubicBezTo>
                        <a:pt x="143907" y="111464"/>
                        <a:pt x="111686" y="143684"/>
                        <a:pt x="71940" y="143684"/>
                      </a:cubicBezTo>
                      <a:cubicBezTo>
                        <a:pt x="32195" y="143684"/>
                        <a:pt x="-26" y="111464"/>
                        <a:pt x="-26" y="71718"/>
                      </a:cubicBezTo>
                      <a:cubicBezTo>
                        <a:pt x="-26" y="31972"/>
                        <a:pt x="32195" y="-248"/>
                        <a:pt x="71940" y="-248"/>
                      </a:cubicBezTo>
                      <a:cubicBezTo>
                        <a:pt x="111686" y="-248"/>
                        <a:pt x="143907" y="31972"/>
                        <a:pt x="143907" y="7171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3" name="Google Shape;3593;p43"/>
                <p:cNvSpPr/>
                <p:nvPr/>
              </p:nvSpPr>
              <p:spPr>
                <a:xfrm>
                  <a:off x="10133505" y="1103942"/>
                  <a:ext cx="143932" cy="143894"/>
                </a:xfrm>
                <a:custGeom>
                  <a:rect b="b" l="l" r="r" t="t"/>
                  <a:pathLst>
                    <a:path extrusionOk="0" h="143894" w="143932">
                      <a:moveTo>
                        <a:pt x="21051" y="122604"/>
                      </a:moveTo>
                      <a:cubicBezTo>
                        <a:pt x="-7053" y="94495"/>
                        <a:pt x="-7051" y="48934"/>
                        <a:pt x="21054" y="20825"/>
                      </a:cubicBezTo>
                      <a:cubicBezTo>
                        <a:pt x="49159" y="-7275"/>
                        <a:pt x="94726" y="-7275"/>
                        <a:pt x="122830" y="20834"/>
                      </a:cubicBezTo>
                      <a:cubicBezTo>
                        <a:pt x="150932" y="48934"/>
                        <a:pt x="150932" y="94495"/>
                        <a:pt x="122830" y="122604"/>
                      </a:cubicBezTo>
                      <a:cubicBezTo>
                        <a:pt x="94705" y="150660"/>
                        <a:pt x="49176" y="150660"/>
                        <a:pt x="21051" y="122604"/>
                      </a:cubicBezTo>
                      <a:close/>
                    </a:path>
                  </a:pathLst>
                </a:custGeom>
                <a:solidFill>
                  <a:srgbClr val="292EF9">
                    <a:alpha val="33725"/>
                  </a:srgbClr>
                </a:solid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descr="Planet Saturn" id="3594" name="Google Shape;3594;p43"/>
          <p:cNvGrpSpPr/>
          <p:nvPr/>
        </p:nvGrpSpPr>
        <p:grpSpPr>
          <a:xfrm rot="-1128768">
            <a:off x="177623" y="551017"/>
            <a:ext cx="525157" cy="525154"/>
            <a:chOff x="523099" y="5170936"/>
            <a:chExt cx="1335578" cy="1335570"/>
          </a:xfrm>
        </p:grpSpPr>
        <p:sp>
          <p:nvSpPr>
            <p:cNvPr id="3595" name="Google Shape;3595;p43"/>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6" name="Google Shape;3596;p43"/>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7" name="Google Shape;3597;p43"/>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8" name="Google Shape;3598;p43"/>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9" name="Google Shape;3599;p43"/>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0" name="Google Shape;3600;p43"/>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Mars" id="3601" name="Google Shape;3601;p43"/>
          <p:cNvGrpSpPr/>
          <p:nvPr/>
        </p:nvGrpSpPr>
        <p:grpSpPr>
          <a:xfrm rot="7950785">
            <a:off x="11445616" y="294138"/>
            <a:ext cx="407295" cy="407296"/>
            <a:chOff x="8697008" y="-23601"/>
            <a:chExt cx="1523993" cy="1523996"/>
          </a:xfrm>
        </p:grpSpPr>
        <p:sp>
          <p:nvSpPr>
            <p:cNvPr id="3602" name="Google Shape;3602;p43"/>
            <p:cNvSpPr/>
            <p:nvPr/>
          </p:nvSpPr>
          <p:spPr>
            <a:xfrm>
              <a:off x="9176656" y="-23601"/>
              <a:ext cx="1044345" cy="1044294"/>
            </a:xfrm>
            <a:custGeom>
              <a:rect b="b" l="l" r="r" t="t"/>
              <a:pathLst>
                <a:path extrusionOk="0" h="1044294" w="1044345">
                  <a:moveTo>
                    <a:pt x="821198" y="223134"/>
                  </a:moveTo>
                  <a:cubicBezTo>
                    <a:pt x="599189" y="1135"/>
                    <a:pt x="274291" y="-55167"/>
                    <a:pt x="0" y="54028"/>
                  </a:cubicBezTo>
                  <a:lnTo>
                    <a:pt x="990314" y="1044294"/>
                  </a:lnTo>
                  <a:cubicBezTo>
                    <a:pt x="1099518" y="770012"/>
                    <a:pt x="1043207" y="445134"/>
                    <a:pt x="821198" y="223134"/>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3" name="Google Shape;3603;p43"/>
            <p:cNvSpPr/>
            <p:nvPr/>
          </p:nvSpPr>
          <p:spPr>
            <a:xfrm>
              <a:off x="8714712" y="463809"/>
              <a:ext cx="1043261" cy="1035466"/>
            </a:xfrm>
            <a:custGeom>
              <a:rect b="b" l="l" r="r" t="t"/>
              <a:pathLst>
                <a:path extrusionOk="0" h="1035466" w="1043261">
                  <a:moveTo>
                    <a:pt x="33271" y="166"/>
                  </a:moveTo>
                  <a:cubicBezTo>
                    <a:pt x="19298" y="36399"/>
                    <a:pt x="8220" y="73442"/>
                    <a:pt x="0" y="111037"/>
                  </a:cubicBezTo>
                  <a:lnTo>
                    <a:pt x="17345" y="194095"/>
                  </a:lnTo>
                  <a:lnTo>
                    <a:pt x="259232" y="651819"/>
                  </a:lnTo>
                  <a:lnTo>
                    <a:pt x="785813" y="1035467"/>
                  </a:lnTo>
                  <a:cubicBezTo>
                    <a:pt x="865042" y="1031152"/>
                    <a:pt x="943680" y="1014455"/>
                    <a:pt x="1018699" y="985537"/>
                  </a:cubicBezTo>
                  <a:cubicBezTo>
                    <a:pt x="1018699" y="985537"/>
                    <a:pt x="1148429" y="597927"/>
                    <a:pt x="811606" y="315024"/>
                  </a:cubicBezTo>
                  <a:cubicBezTo>
                    <a:pt x="554041" y="98683"/>
                    <a:pt x="235182" y="25779"/>
                    <a:pt x="99422" y="5005"/>
                  </a:cubicBezTo>
                  <a:cubicBezTo>
                    <a:pt x="57645" y="-1387"/>
                    <a:pt x="33271" y="166"/>
                    <a:pt x="33271" y="166"/>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4" name="Google Shape;3604;p43"/>
            <p:cNvSpPr/>
            <p:nvPr/>
          </p:nvSpPr>
          <p:spPr>
            <a:xfrm>
              <a:off x="8697008" y="574836"/>
              <a:ext cx="804273" cy="925559"/>
            </a:xfrm>
            <a:custGeom>
              <a:rect b="b" l="l" r="r" t="t"/>
              <a:pathLst>
                <a:path extrusionOk="0" h="925559" w="804273">
                  <a:moveTo>
                    <a:pt x="223034" y="702450"/>
                  </a:moveTo>
                  <a:cubicBezTo>
                    <a:pt x="382426" y="861831"/>
                    <a:pt x="594852" y="935765"/>
                    <a:pt x="803507" y="924430"/>
                  </a:cubicBezTo>
                  <a:cubicBezTo>
                    <a:pt x="803507" y="924430"/>
                    <a:pt x="836740" y="747541"/>
                    <a:pt x="465550" y="513836"/>
                  </a:cubicBezTo>
                  <a:cubicBezTo>
                    <a:pt x="101791" y="284816"/>
                    <a:pt x="17704" y="0"/>
                    <a:pt x="17704" y="0"/>
                  </a:cubicBezTo>
                  <a:cubicBezTo>
                    <a:pt x="-35960" y="245240"/>
                    <a:pt x="32344" y="511769"/>
                    <a:pt x="223034" y="702450"/>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5" name="Google Shape;3605;p43"/>
            <p:cNvSpPr/>
            <p:nvPr/>
          </p:nvSpPr>
          <p:spPr>
            <a:xfrm>
              <a:off x="8895840" y="30425"/>
              <a:ext cx="1271139" cy="1137323"/>
            </a:xfrm>
            <a:custGeom>
              <a:rect b="b" l="l" r="r" t="t"/>
              <a:pathLst>
                <a:path extrusionOk="0" h="1137323" w="1271139">
                  <a:moveTo>
                    <a:pt x="1271140" y="990267"/>
                  </a:moveTo>
                  <a:cubicBezTo>
                    <a:pt x="1271140" y="990267"/>
                    <a:pt x="1223277" y="667569"/>
                    <a:pt x="805624" y="303829"/>
                  </a:cubicBezTo>
                  <a:cubicBezTo>
                    <a:pt x="588197" y="114472"/>
                    <a:pt x="280826" y="0"/>
                    <a:pt x="280826" y="0"/>
                  </a:cubicBezTo>
                  <a:cubicBezTo>
                    <a:pt x="187395" y="37195"/>
                    <a:pt x="99822" y="93497"/>
                    <a:pt x="24213" y="169107"/>
                  </a:cubicBezTo>
                  <a:cubicBezTo>
                    <a:pt x="15888" y="177432"/>
                    <a:pt x="7858" y="185957"/>
                    <a:pt x="0" y="194577"/>
                  </a:cubicBezTo>
                  <a:lnTo>
                    <a:pt x="441865" y="748398"/>
                  </a:lnTo>
                  <a:lnTo>
                    <a:pt x="1192701" y="1137323"/>
                  </a:lnTo>
                  <a:cubicBezTo>
                    <a:pt x="1224563" y="1090698"/>
                    <a:pt x="1250766" y="1041387"/>
                    <a:pt x="1271140" y="990267"/>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6" name="Google Shape;3606;p43"/>
            <p:cNvSpPr/>
            <p:nvPr/>
          </p:nvSpPr>
          <p:spPr>
            <a:xfrm>
              <a:off x="8747974" y="225012"/>
              <a:ext cx="1340558" cy="1224343"/>
            </a:xfrm>
            <a:custGeom>
              <a:rect b="b" l="l" r="r" t="t"/>
              <a:pathLst>
                <a:path extrusionOk="0" h="1224343" w="1340558">
                  <a:moveTo>
                    <a:pt x="1249880" y="1052274"/>
                  </a:moveTo>
                  <a:cubicBezTo>
                    <a:pt x="1284104" y="1018051"/>
                    <a:pt x="1314203" y="981294"/>
                    <a:pt x="1340558" y="942737"/>
                  </a:cubicBezTo>
                  <a:cubicBezTo>
                    <a:pt x="1340558" y="942737"/>
                    <a:pt x="1176347" y="587150"/>
                    <a:pt x="832228" y="419100"/>
                  </a:cubicBezTo>
                  <a:cubicBezTo>
                    <a:pt x="252908" y="136188"/>
                    <a:pt x="147857" y="0"/>
                    <a:pt x="147857" y="0"/>
                  </a:cubicBezTo>
                  <a:cubicBezTo>
                    <a:pt x="82344" y="71714"/>
                    <a:pt x="33138" y="152943"/>
                    <a:pt x="0" y="238973"/>
                  </a:cubicBezTo>
                  <a:cubicBezTo>
                    <a:pt x="0" y="238973"/>
                    <a:pt x="387629" y="243973"/>
                    <a:pt x="428044" y="580768"/>
                  </a:cubicBezTo>
                  <a:cubicBezTo>
                    <a:pt x="466639" y="902351"/>
                    <a:pt x="985419" y="1224343"/>
                    <a:pt x="985419" y="1224343"/>
                  </a:cubicBezTo>
                  <a:cubicBezTo>
                    <a:pt x="1081792" y="1187206"/>
                    <a:pt x="1172166" y="1129989"/>
                    <a:pt x="1249880" y="1052274"/>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07" name="Google Shape;3607;p43"/>
          <p:cNvSpPr/>
          <p:nvPr/>
        </p:nvSpPr>
        <p:spPr>
          <a:xfrm rot="10800000">
            <a:off x="783991" y="605330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8" name="Google Shape;3608;p43"/>
          <p:cNvSpPr/>
          <p:nvPr/>
        </p:nvSpPr>
        <p:spPr>
          <a:xfrm rot="2585460">
            <a:off x="211285" y="5083669"/>
            <a:ext cx="80402" cy="4983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9" name="Google Shape;3609;p43"/>
          <p:cNvSpPr/>
          <p:nvPr/>
        </p:nvSpPr>
        <p:spPr>
          <a:xfrm rot="2585460">
            <a:off x="588402" y="548352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0" name="Google Shape;3610;p43"/>
          <p:cNvSpPr/>
          <p:nvPr/>
        </p:nvSpPr>
        <p:spPr>
          <a:xfrm rot="10800000">
            <a:off x="1066312" y="5864106"/>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1" name="Google Shape;3611;p43"/>
          <p:cNvSpPr/>
          <p:nvPr/>
        </p:nvSpPr>
        <p:spPr>
          <a:xfrm rot="2585460">
            <a:off x="137701" y="6477539"/>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2" name="Google Shape;3612;p43"/>
          <p:cNvSpPr/>
          <p:nvPr/>
        </p:nvSpPr>
        <p:spPr>
          <a:xfrm>
            <a:off x="179996" y="563124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3" name="Google Shape;3613;p43"/>
          <p:cNvSpPr/>
          <p:nvPr/>
        </p:nvSpPr>
        <p:spPr>
          <a:xfrm rot="10800000">
            <a:off x="614538" y="657463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4" name="Google Shape;3614;p43"/>
          <p:cNvSpPr/>
          <p:nvPr/>
        </p:nvSpPr>
        <p:spPr>
          <a:xfrm>
            <a:off x="254905" y="4149103"/>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5" name="Google Shape;3615;p43"/>
          <p:cNvSpPr/>
          <p:nvPr/>
        </p:nvSpPr>
        <p:spPr>
          <a:xfrm rot="10800000">
            <a:off x="410974" y="361938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6" name="Google Shape;3616;p43"/>
          <p:cNvSpPr/>
          <p:nvPr/>
        </p:nvSpPr>
        <p:spPr>
          <a:xfrm>
            <a:off x="156887" y="341512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7" name="Google Shape;3617;p43"/>
          <p:cNvSpPr/>
          <p:nvPr/>
        </p:nvSpPr>
        <p:spPr>
          <a:xfrm>
            <a:off x="305237" y="310480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8" name="Google Shape;3618;p43"/>
          <p:cNvSpPr/>
          <p:nvPr/>
        </p:nvSpPr>
        <p:spPr>
          <a:xfrm rot="10800000">
            <a:off x="644140" y="4550190"/>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19" name="Google Shape;3619;p43"/>
          <p:cNvGrpSpPr/>
          <p:nvPr/>
        </p:nvGrpSpPr>
        <p:grpSpPr>
          <a:xfrm>
            <a:off x="239792" y="6075605"/>
            <a:ext cx="312589" cy="317365"/>
            <a:chOff x="10290471" y="194972"/>
            <a:chExt cx="988893" cy="1004003"/>
          </a:xfrm>
        </p:grpSpPr>
        <p:sp>
          <p:nvSpPr>
            <p:cNvPr id="3620" name="Google Shape;3620;p43"/>
            <p:cNvSpPr/>
            <p:nvPr/>
          </p:nvSpPr>
          <p:spPr>
            <a:xfrm flipH="1">
              <a:off x="10395317" y="378162"/>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1" name="Google Shape;3621;p43"/>
            <p:cNvSpPr/>
            <p:nvPr/>
          </p:nvSpPr>
          <p:spPr>
            <a:xfrm>
              <a:off x="10490865" y="194972"/>
              <a:ext cx="785457" cy="474205"/>
            </a:xfrm>
            <a:custGeom>
              <a:rect b="b" l="l" r="r" t="t"/>
              <a:pathLst>
                <a:path extrusionOk="0" h="474205" w="785457">
                  <a:moveTo>
                    <a:pt x="785432" y="414573"/>
                  </a:moveTo>
                  <a:cubicBezTo>
                    <a:pt x="740879" y="144612"/>
                    <a:pt x="485912" y="-38120"/>
                    <a:pt x="215951" y="6442"/>
                  </a:cubicBezTo>
                  <a:cubicBezTo>
                    <a:pt x="137626" y="19367"/>
                    <a:pt x="63554" y="50926"/>
                    <a:pt x="-26" y="98460"/>
                  </a:cubicBezTo>
                  <a:lnTo>
                    <a:pt x="5102" y="99242"/>
                  </a:lnTo>
                  <a:cubicBezTo>
                    <a:pt x="30469" y="103944"/>
                    <a:pt x="55346" y="110985"/>
                    <a:pt x="79415" y="120276"/>
                  </a:cubicBezTo>
                  <a:cubicBezTo>
                    <a:pt x="103467" y="129593"/>
                    <a:pt x="126552" y="141240"/>
                    <a:pt x="148339" y="155042"/>
                  </a:cubicBezTo>
                  <a:cubicBezTo>
                    <a:pt x="153467" y="158258"/>
                    <a:pt x="158509" y="161561"/>
                    <a:pt x="163463" y="165037"/>
                  </a:cubicBezTo>
                  <a:cubicBezTo>
                    <a:pt x="286970" y="250736"/>
                    <a:pt x="362587" y="404056"/>
                    <a:pt x="503477" y="456205"/>
                  </a:cubicBezTo>
                  <a:cubicBezTo>
                    <a:pt x="586986" y="486174"/>
                    <a:pt x="679447" y="477908"/>
                    <a:pt x="756315" y="433607"/>
                  </a:cubicBezTo>
                  <a:cubicBezTo>
                    <a:pt x="766441" y="427932"/>
                    <a:pt x="776167" y="421569"/>
                    <a:pt x="785432" y="414573"/>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2" name="Google Shape;3622;p43"/>
            <p:cNvSpPr/>
            <p:nvPr/>
          </p:nvSpPr>
          <p:spPr>
            <a:xfrm>
              <a:off x="10583741" y="231212"/>
              <a:ext cx="61710" cy="41372"/>
            </a:xfrm>
            <a:custGeom>
              <a:rect b="b" l="l" r="r" t="t"/>
              <a:pathLst>
                <a:path extrusionOk="0" h="41372" w="61710">
                  <a:moveTo>
                    <a:pt x="28917" y="41123"/>
                  </a:moveTo>
                  <a:cubicBezTo>
                    <a:pt x="46966" y="41176"/>
                    <a:pt x="61637" y="26582"/>
                    <a:pt x="61684" y="8530"/>
                  </a:cubicBezTo>
                  <a:cubicBezTo>
                    <a:pt x="61684" y="8504"/>
                    <a:pt x="61684" y="8469"/>
                    <a:pt x="61684" y="8443"/>
                  </a:cubicBezTo>
                  <a:cubicBezTo>
                    <a:pt x="61602" y="5497"/>
                    <a:pt x="61134" y="2576"/>
                    <a:pt x="60294" y="-248"/>
                  </a:cubicBezTo>
                  <a:cubicBezTo>
                    <a:pt x="39686" y="6427"/>
                    <a:pt x="19536" y="14440"/>
                    <a:pt x="-26" y="23740"/>
                  </a:cubicBezTo>
                  <a:cubicBezTo>
                    <a:pt x="5635" y="34466"/>
                    <a:pt x="16786" y="41167"/>
                    <a:pt x="28917" y="41123"/>
                  </a:cubicBezTo>
                  <a:close/>
                </a:path>
              </a:pathLst>
            </a:custGeom>
            <a:solidFill>
              <a:srgbClr val="302B84">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3" name="Google Shape;3623;p43"/>
            <p:cNvSpPr/>
            <p:nvPr/>
          </p:nvSpPr>
          <p:spPr>
            <a:xfrm>
              <a:off x="10290471" y="465190"/>
              <a:ext cx="988893" cy="733785"/>
            </a:xfrm>
            <a:custGeom>
              <a:rect b="b" l="l" r="r" t="t"/>
              <a:pathLst>
                <a:path extrusionOk="0" h="733785" w="988893">
                  <a:moveTo>
                    <a:pt x="988868" y="282489"/>
                  </a:moveTo>
                  <a:cubicBezTo>
                    <a:pt x="962793" y="315777"/>
                    <a:pt x="936023" y="348631"/>
                    <a:pt x="907515" y="379921"/>
                  </a:cubicBezTo>
                  <a:cubicBezTo>
                    <a:pt x="835114" y="459275"/>
                    <a:pt x="747677" y="529764"/>
                    <a:pt x="643899" y="557577"/>
                  </a:cubicBezTo>
                  <a:cubicBezTo>
                    <a:pt x="534472" y="586955"/>
                    <a:pt x="416614" y="566269"/>
                    <a:pt x="312055" y="522811"/>
                  </a:cubicBezTo>
                  <a:cubicBezTo>
                    <a:pt x="251214" y="497518"/>
                    <a:pt x="192806" y="463969"/>
                    <a:pt x="148132" y="415644"/>
                  </a:cubicBezTo>
                  <a:cubicBezTo>
                    <a:pt x="83466" y="346111"/>
                    <a:pt x="52524" y="249287"/>
                    <a:pt x="48700" y="154114"/>
                  </a:cubicBezTo>
                  <a:cubicBezTo>
                    <a:pt x="47016" y="102356"/>
                    <a:pt x="51186" y="50571"/>
                    <a:pt x="61129" y="-248"/>
                  </a:cubicBezTo>
                  <a:cubicBezTo>
                    <a:pt x="-70466" y="239639"/>
                    <a:pt x="17324" y="540785"/>
                    <a:pt x="257214" y="672384"/>
                  </a:cubicBezTo>
                  <a:cubicBezTo>
                    <a:pt x="497103" y="803975"/>
                    <a:pt x="798253" y="716190"/>
                    <a:pt x="929843" y="476302"/>
                  </a:cubicBezTo>
                  <a:cubicBezTo>
                    <a:pt x="962602" y="416582"/>
                    <a:pt x="982697" y="350752"/>
                    <a:pt x="988868" y="282923"/>
                  </a:cubicBezTo>
                  <a:close/>
                </a:path>
              </a:pathLst>
            </a:custGeom>
            <a:solidFill>
              <a:srgbClr val="292EF9">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4" name="Google Shape;3624;p43"/>
            <p:cNvSpPr/>
            <p:nvPr/>
          </p:nvSpPr>
          <p:spPr>
            <a:xfrm>
              <a:off x="10497086" y="348462"/>
              <a:ext cx="39144" cy="40589"/>
            </a:xfrm>
            <a:custGeom>
              <a:rect b="b" l="l" r="r" t="t"/>
              <a:pathLst>
                <a:path extrusionOk="0" h="40589" w="39144">
                  <a:moveTo>
                    <a:pt x="19530" y="-248"/>
                  </a:moveTo>
                  <a:cubicBezTo>
                    <a:pt x="-6544" y="-248"/>
                    <a:pt x="-6544" y="40341"/>
                    <a:pt x="19530" y="40341"/>
                  </a:cubicBezTo>
                  <a:cubicBezTo>
                    <a:pt x="45605" y="40341"/>
                    <a:pt x="45692" y="-248"/>
                    <a:pt x="19530" y="-248"/>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5" name="Google Shape;3625;p43"/>
            <p:cNvSpPr/>
            <p:nvPr/>
          </p:nvSpPr>
          <p:spPr>
            <a:xfrm>
              <a:off x="10791133" y="1000852"/>
              <a:ext cx="72324" cy="74834"/>
            </a:xfrm>
            <a:custGeom>
              <a:rect b="b" l="l" r="r" t="t"/>
              <a:pathLst>
                <a:path extrusionOk="0" h="74834" w="72324">
                  <a:moveTo>
                    <a:pt x="36120" y="-248"/>
                  </a:moveTo>
                  <a:cubicBezTo>
                    <a:pt x="-12031" y="-248"/>
                    <a:pt x="-12118" y="74586"/>
                    <a:pt x="36120" y="74586"/>
                  </a:cubicBezTo>
                  <a:cubicBezTo>
                    <a:pt x="84359" y="74586"/>
                    <a:pt x="84359" y="-248"/>
                    <a:pt x="36120"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6" name="Google Shape;3626;p43"/>
            <p:cNvSpPr/>
            <p:nvPr/>
          </p:nvSpPr>
          <p:spPr>
            <a:xfrm>
              <a:off x="10888566" y="433465"/>
              <a:ext cx="50389" cy="52149"/>
            </a:xfrm>
            <a:custGeom>
              <a:rect b="b" l="l" r="r" t="t"/>
              <a:pathLst>
                <a:path extrusionOk="0" h="52149" w="50389">
                  <a:moveTo>
                    <a:pt x="25169" y="-248"/>
                  </a:moveTo>
                  <a:cubicBezTo>
                    <a:pt x="-8381" y="-248"/>
                    <a:pt x="-8467" y="51901"/>
                    <a:pt x="25169" y="51901"/>
                  </a:cubicBezTo>
                  <a:cubicBezTo>
                    <a:pt x="58805" y="51901"/>
                    <a:pt x="58718" y="-248"/>
                    <a:pt x="25169"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7" name="Google Shape;3627;p43"/>
            <p:cNvSpPr/>
            <p:nvPr/>
          </p:nvSpPr>
          <p:spPr>
            <a:xfrm>
              <a:off x="10737177" y="1143393"/>
              <a:ext cx="93475" cy="54409"/>
            </a:xfrm>
            <a:custGeom>
              <a:rect b="b" l="l" r="r" t="t"/>
              <a:pathLst>
                <a:path extrusionOk="0" h="54409" w="93475">
                  <a:moveTo>
                    <a:pt x="46532" y="-248"/>
                  </a:moveTo>
                  <a:cubicBezTo>
                    <a:pt x="14373" y="-248"/>
                    <a:pt x="-1098" y="25826"/>
                    <a:pt x="32" y="50597"/>
                  </a:cubicBezTo>
                  <a:cubicBezTo>
                    <a:pt x="19444" y="52927"/>
                    <a:pt x="38975" y="54117"/>
                    <a:pt x="58526" y="54161"/>
                  </a:cubicBezTo>
                  <a:cubicBezTo>
                    <a:pt x="70173" y="54161"/>
                    <a:pt x="81646" y="53639"/>
                    <a:pt x="93292" y="52857"/>
                  </a:cubicBezTo>
                  <a:cubicBezTo>
                    <a:pt x="95205" y="27217"/>
                    <a:pt x="79734" y="-248"/>
                    <a:pt x="46532" y="-24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8" name="Google Shape;3628;p43"/>
            <p:cNvSpPr/>
            <p:nvPr/>
          </p:nvSpPr>
          <p:spPr>
            <a:xfrm>
              <a:off x="10552278" y="803205"/>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9" name="Google Shape;3629;p43"/>
            <p:cNvSpPr/>
            <p:nvPr/>
          </p:nvSpPr>
          <p:spPr>
            <a:xfrm>
              <a:off x="10552278" y="803124"/>
              <a:ext cx="146018" cy="146020"/>
            </a:xfrm>
            <a:custGeom>
              <a:rect b="b" l="l" r="r" t="t"/>
              <a:pathLst>
                <a:path extrusionOk="0" h="146020" w="146018">
                  <a:moveTo>
                    <a:pt x="21355" y="124383"/>
                  </a:moveTo>
                  <a:cubicBezTo>
                    <a:pt x="-7155" y="95866"/>
                    <a:pt x="-7153" y="49644"/>
                    <a:pt x="21361" y="21136"/>
                  </a:cubicBezTo>
                  <a:cubicBezTo>
                    <a:pt x="49874" y="-7381"/>
                    <a:pt x="96101" y="-7372"/>
                    <a:pt x="124611" y="21136"/>
                  </a:cubicBezTo>
                  <a:cubicBezTo>
                    <a:pt x="153120" y="49653"/>
                    <a:pt x="153120" y="95875"/>
                    <a:pt x="124611" y="124383"/>
                  </a:cubicBezTo>
                  <a:cubicBezTo>
                    <a:pt x="96101" y="152900"/>
                    <a:pt x="49874" y="152900"/>
                    <a:pt x="21361" y="124392"/>
                  </a:cubicBezTo>
                  <a:cubicBezTo>
                    <a:pt x="21359" y="124383"/>
                    <a:pt x="21357" y="124383"/>
                    <a:pt x="21355" y="124383"/>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0" name="Google Shape;3630;p43"/>
            <p:cNvSpPr/>
            <p:nvPr/>
          </p:nvSpPr>
          <p:spPr>
            <a:xfrm rot="-4603200">
              <a:off x="10637752" y="339580"/>
              <a:ext cx="146018" cy="146018"/>
            </a:xfrm>
            <a:custGeom>
              <a:rect b="b" l="l" r="r" t="t"/>
              <a:pathLst>
                <a:path extrusionOk="0" h="146018" w="146018">
                  <a:moveTo>
                    <a:pt x="145993" y="72761"/>
                  </a:moveTo>
                  <a:cubicBezTo>
                    <a:pt x="145993" y="113083"/>
                    <a:pt x="113305" y="145770"/>
                    <a:pt x="72983" y="145770"/>
                  </a:cubicBezTo>
                  <a:cubicBezTo>
                    <a:pt x="32662" y="145770"/>
                    <a:pt x="-26" y="113083"/>
                    <a:pt x="-26" y="72761"/>
                  </a:cubicBezTo>
                  <a:cubicBezTo>
                    <a:pt x="-26" y="32439"/>
                    <a:pt x="32662" y="-249"/>
                    <a:pt x="72983" y="-249"/>
                  </a:cubicBezTo>
                  <a:cubicBezTo>
                    <a:pt x="113305" y="-249"/>
                    <a:pt x="145993" y="32439"/>
                    <a:pt x="145993" y="72761"/>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1" name="Google Shape;3631;p43"/>
            <p:cNvSpPr/>
            <p:nvPr/>
          </p:nvSpPr>
          <p:spPr>
            <a:xfrm>
              <a:off x="10637803" y="339596"/>
              <a:ext cx="146018" cy="146018"/>
            </a:xfrm>
            <a:custGeom>
              <a:rect b="b" l="l" r="r" t="t"/>
              <a:pathLst>
                <a:path extrusionOk="0" h="146018" w="146018">
                  <a:moveTo>
                    <a:pt x="146018" y="73009"/>
                  </a:moveTo>
                  <a:cubicBezTo>
                    <a:pt x="146018" y="113331"/>
                    <a:pt x="113331" y="146019"/>
                    <a:pt x="73009" y="146019"/>
                  </a:cubicBezTo>
                  <a:cubicBezTo>
                    <a:pt x="32687" y="146019"/>
                    <a:pt x="0" y="113331"/>
                    <a:pt x="0" y="73009"/>
                  </a:cubicBezTo>
                  <a:cubicBezTo>
                    <a:pt x="0" y="32687"/>
                    <a:pt x="32687" y="0"/>
                    <a:pt x="73009" y="0"/>
                  </a:cubicBezTo>
                  <a:cubicBezTo>
                    <a:pt x="113331" y="0"/>
                    <a:pt x="146018" y="32687"/>
                    <a:pt x="146018" y="7300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2" name="Google Shape;3632;p43"/>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3" name="Google Shape;3633;p43"/>
            <p:cNvSpPr/>
            <p:nvPr/>
          </p:nvSpPr>
          <p:spPr>
            <a:xfrm>
              <a:off x="10800509" y="625288"/>
              <a:ext cx="62927" cy="62927"/>
            </a:xfrm>
            <a:custGeom>
              <a:rect b="b" l="l" r="r" t="t"/>
              <a:pathLst>
                <a:path extrusionOk="0" h="62927" w="62927">
                  <a:moveTo>
                    <a:pt x="62927" y="31464"/>
                  </a:moveTo>
                  <a:cubicBezTo>
                    <a:pt x="62927" y="48840"/>
                    <a:pt x="48840" y="62927"/>
                    <a:pt x="31464" y="62927"/>
                  </a:cubicBezTo>
                  <a:cubicBezTo>
                    <a:pt x="14087" y="62927"/>
                    <a:pt x="0" y="48840"/>
                    <a:pt x="0" y="31464"/>
                  </a:cubicBezTo>
                  <a:cubicBezTo>
                    <a:pt x="0" y="14087"/>
                    <a:pt x="14087" y="0"/>
                    <a:pt x="31464" y="0"/>
                  </a:cubicBezTo>
                  <a:cubicBezTo>
                    <a:pt x="48840" y="0"/>
                    <a:pt x="62927" y="14087"/>
                    <a:pt x="62927" y="31464"/>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4" name="Google Shape;3634;p43"/>
            <p:cNvSpPr/>
            <p:nvPr/>
          </p:nvSpPr>
          <p:spPr>
            <a:xfrm>
              <a:off x="10929753" y="318041"/>
              <a:ext cx="22250" cy="22250"/>
            </a:xfrm>
            <a:custGeom>
              <a:rect b="b" l="l" r="r" t="t"/>
              <a:pathLst>
                <a:path extrusionOk="0" h="22250" w="22250">
                  <a:moveTo>
                    <a:pt x="22250" y="11125"/>
                  </a:moveTo>
                  <a:cubicBezTo>
                    <a:pt x="22250" y="17270"/>
                    <a:pt x="17269" y="22250"/>
                    <a:pt x="11125" y="22250"/>
                  </a:cubicBezTo>
                  <a:cubicBezTo>
                    <a:pt x="4981" y="22250"/>
                    <a:pt x="0" y="17270"/>
                    <a:pt x="0" y="11125"/>
                  </a:cubicBezTo>
                  <a:cubicBezTo>
                    <a:pt x="0" y="4981"/>
                    <a:pt x="4981" y="0"/>
                    <a:pt x="11125" y="0"/>
                  </a:cubicBezTo>
                  <a:cubicBezTo>
                    <a:pt x="17269" y="0"/>
                    <a:pt x="22250" y="4981"/>
                    <a:pt x="22250" y="11125"/>
                  </a:cubicBezTo>
                  <a:close/>
                </a:path>
              </a:pathLst>
            </a:custGeom>
            <a:solidFill>
              <a:srgbClr val="292EF9">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5" name="Google Shape;3635;p43"/>
            <p:cNvSpPr/>
            <p:nvPr/>
          </p:nvSpPr>
          <p:spPr>
            <a:xfrm>
              <a:off x="10929753" y="318041"/>
              <a:ext cx="22248" cy="22250"/>
            </a:xfrm>
            <a:custGeom>
              <a:rect b="b" l="l" r="r" t="t"/>
              <a:pathLst>
                <a:path extrusionOk="0" h="22250" w="22248">
                  <a:moveTo>
                    <a:pt x="3190" y="18699"/>
                  </a:moveTo>
                  <a:cubicBezTo>
                    <a:pt x="-1129" y="14328"/>
                    <a:pt x="-1095" y="7287"/>
                    <a:pt x="3277" y="2968"/>
                  </a:cubicBezTo>
                  <a:cubicBezTo>
                    <a:pt x="7640" y="-1352"/>
                    <a:pt x="14689" y="-1317"/>
                    <a:pt x="19009" y="3054"/>
                  </a:cubicBezTo>
                  <a:cubicBezTo>
                    <a:pt x="23294" y="7383"/>
                    <a:pt x="23294" y="14362"/>
                    <a:pt x="19009" y="18699"/>
                  </a:cubicBezTo>
                  <a:cubicBezTo>
                    <a:pt x="14689" y="23071"/>
                    <a:pt x="7640" y="23106"/>
                    <a:pt x="3277" y="18786"/>
                  </a:cubicBezTo>
                  <a:cubicBezTo>
                    <a:pt x="3251" y="18760"/>
                    <a:pt x="3216" y="18725"/>
                    <a:pt x="3190" y="1869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6" name="Google Shape;3636;p43"/>
            <p:cNvSpPr/>
            <p:nvPr/>
          </p:nvSpPr>
          <p:spPr>
            <a:xfrm>
              <a:off x="10753140" y="251464"/>
              <a:ext cx="22250" cy="22250"/>
            </a:xfrm>
            <a:custGeom>
              <a:rect b="b" l="l" r="r" t="t"/>
              <a:pathLst>
                <a:path extrusionOk="0" h="22250" w="22250">
                  <a:moveTo>
                    <a:pt x="22225" y="10877"/>
                  </a:moveTo>
                  <a:cubicBezTo>
                    <a:pt x="22225" y="17022"/>
                    <a:pt x="17243" y="22002"/>
                    <a:pt x="11099" y="22002"/>
                  </a:cubicBezTo>
                  <a:cubicBezTo>
                    <a:pt x="4955" y="22002"/>
                    <a:pt x="-26" y="17022"/>
                    <a:pt x="-26" y="10877"/>
                  </a:cubicBezTo>
                  <a:cubicBezTo>
                    <a:pt x="-26" y="4732"/>
                    <a:pt x="4955" y="-248"/>
                    <a:pt x="11099" y="-248"/>
                  </a:cubicBezTo>
                  <a:cubicBezTo>
                    <a:pt x="17243" y="-248"/>
                    <a:pt x="22225" y="4732"/>
                    <a:pt x="22225" y="10877"/>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7" name="Google Shape;3637;p43"/>
            <p:cNvSpPr/>
            <p:nvPr/>
          </p:nvSpPr>
          <p:spPr>
            <a:xfrm>
              <a:off x="10753140" y="251464"/>
              <a:ext cx="22250" cy="22250"/>
            </a:xfrm>
            <a:custGeom>
              <a:rect b="b" l="l" r="r" t="t"/>
              <a:pathLst>
                <a:path extrusionOk="0" h="22250" w="22250">
                  <a:moveTo>
                    <a:pt x="22250" y="11125"/>
                  </a:moveTo>
                  <a:cubicBezTo>
                    <a:pt x="22250" y="17270"/>
                    <a:pt x="17270" y="22250"/>
                    <a:pt x="11125" y="22250"/>
                  </a:cubicBezTo>
                  <a:cubicBezTo>
                    <a:pt x="4981" y="22250"/>
                    <a:pt x="0" y="17270"/>
                    <a:pt x="0" y="11125"/>
                  </a:cubicBezTo>
                  <a:cubicBezTo>
                    <a:pt x="0" y="4981"/>
                    <a:pt x="4981" y="0"/>
                    <a:pt x="11125" y="0"/>
                  </a:cubicBezTo>
                  <a:cubicBezTo>
                    <a:pt x="17270" y="0"/>
                    <a:pt x="22250" y="4981"/>
                    <a:pt x="22250" y="11125"/>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8" name="Google Shape;3638;p43"/>
            <p:cNvSpPr/>
            <p:nvPr/>
          </p:nvSpPr>
          <p:spPr>
            <a:xfrm>
              <a:off x="11080562" y="320909"/>
              <a:ext cx="99856" cy="100387"/>
            </a:xfrm>
            <a:custGeom>
              <a:rect b="b" l="l" r="r" t="t"/>
              <a:pathLst>
                <a:path extrusionOk="0" h="100387" w="99856">
                  <a:moveTo>
                    <a:pt x="92964" y="81018"/>
                  </a:moveTo>
                  <a:cubicBezTo>
                    <a:pt x="93477" y="80444"/>
                    <a:pt x="93938" y="79836"/>
                    <a:pt x="94355" y="79193"/>
                  </a:cubicBezTo>
                  <a:cubicBezTo>
                    <a:pt x="94963" y="78410"/>
                    <a:pt x="95572" y="77715"/>
                    <a:pt x="96093" y="76933"/>
                  </a:cubicBezTo>
                  <a:cubicBezTo>
                    <a:pt x="96502" y="76151"/>
                    <a:pt x="96971" y="75394"/>
                    <a:pt x="97484" y="74673"/>
                  </a:cubicBezTo>
                  <a:lnTo>
                    <a:pt x="98701" y="72500"/>
                  </a:lnTo>
                  <a:cubicBezTo>
                    <a:pt x="99135" y="71718"/>
                    <a:pt x="99483" y="70849"/>
                    <a:pt x="99831" y="70066"/>
                  </a:cubicBezTo>
                  <a:lnTo>
                    <a:pt x="99831" y="70066"/>
                  </a:lnTo>
                  <a:cubicBezTo>
                    <a:pt x="79049" y="44374"/>
                    <a:pt x="55756" y="20820"/>
                    <a:pt x="30298" y="-248"/>
                  </a:cubicBezTo>
                  <a:lnTo>
                    <a:pt x="29342" y="186"/>
                  </a:lnTo>
                  <a:cubicBezTo>
                    <a:pt x="28534" y="508"/>
                    <a:pt x="27751" y="890"/>
                    <a:pt x="26995" y="1316"/>
                  </a:cubicBezTo>
                  <a:cubicBezTo>
                    <a:pt x="26239" y="1672"/>
                    <a:pt x="25518" y="2072"/>
                    <a:pt x="24822" y="2533"/>
                  </a:cubicBezTo>
                  <a:lnTo>
                    <a:pt x="22476" y="3924"/>
                  </a:lnTo>
                  <a:lnTo>
                    <a:pt x="20303" y="5575"/>
                  </a:lnTo>
                  <a:lnTo>
                    <a:pt x="18391" y="7052"/>
                  </a:lnTo>
                  <a:cubicBezTo>
                    <a:pt x="15644" y="9217"/>
                    <a:pt x="13167" y="11694"/>
                    <a:pt x="11003" y="14440"/>
                  </a:cubicBezTo>
                  <a:lnTo>
                    <a:pt x="9612" y="16265"/>
                  </a:lnTo>
                  <a:lnTo>
                    <a:pt x="7874" y="18525"/>
                  </a:lnTo>
                  <a:cubicBezTo>
                    <a:pt x="7874" y="19308"/>
                    <a:pt x="7005" y="20090"/>
                    <a:pt x="6483" y="20872"/>
                  </a:cubicBezTo>
                  <a:cubicBezTo>
                    <a:pt x="5962" y="21654"/>
                    <a:pt x="5614" y="22263"/>
                    <a:pt x="5266" y="22958"/>
                  </a:cubicBezTo>
                  <a:cubicBezTo>
                    <a:pt x="4919" y="23653"/>
                    <a:pt x="4484" y="24610"/>
                    <a:pt x="4136" y="25392"/>
                  </a:cubicBezTo>
                  <a:cubicBezTo>
                    <a:pt x="3789" y="26174"/>
                    <a:pt x="3354" y="26869"/>
                    <a:pt x="3007" y="27651"/>
                  </a:cubicBezTo>
                  <a:cubicBezTo>
                    <a:pt x="2659" y="28434"/>
                    <a:pt x="2485" y="29303"/>
                    <a:pt x="2137" y="30085"/>
                  </a:cubicBezTo>
                  <a:cubicBezTo>
                    <a:pt x="1790" y="30868"/>
                    <a:pt x="1529" y="31736"/>
                    <a:pt x="1268" y="32606"/>
                  </a:cubicBezTo>
                  <a:cubicBezTo>
                    <a:pt x="1103" y="33397"/>
                    <a:pt x="903" y="34179"/>
                    <a:pt x="660" y="34952"/>
                  </a:cubicBezTo>
                  <a:cubicBezTo>
                    <a:pt x="660" y="35822"/>
                    <a:pt x="225" y="36691"/>
                    <a:pt x="51" y="37560"/>
                  </a:cubicBezTo>
                  <a:cubicBezTo>
                    <a:pt x="-122" y="38429"/>
                    <a:pt x="51" y="39472"/>
                    <a:pt x="51" y="40428"/>
                  </a:cubicBezTo>
                  <a:cubicBezTo>
                    <a:pt x="51" y="41384"/>
                    <a:pt x="51" y="41906"/>
                    <a:pt x="51" y="42688"/>
                  </a:cubicBezTo>
                  <a:cubicBezTo>
                    <a:pt x="51" y="43470"/>
                    <a:pt x="51" y="46165"/>
                    <a:pt x="51" y="47903"/>
                  </a:cubicBezTo>
                  <a:cubicBezTo>
                    <a:pt x="51" y="49641"/>
                    <a:pt x="51" y="51380"/>
                    <a:pt x="51" y="53118"/>
                  </a:cubicBezTo>
                  <a:cubicBezTo>
                    <a:pt x="51" y="54856"/>
                    <a:pt x="51" y="54595"/>
                    <a:pt x="51" y="55378"/>
                  </a:cubicBezTo>
                  <a:cubicBezTo>
                    <a:pt x="51" y="56160"/>
                    <a:pt x="51" y="57290"/>
                    <a:pt x="51" y="58246"/>
                  </a:cubicBezTo>
                  <a:cubicBezTo>
                    <a:pt x="51" y="59202"/>
                    <a:pt x="51" y="59984"/>
                    <a:pt x="660" y="60853"/>
                  </a:cubicBezTo>
                  <a:cubicBezTo>
                    <a:pt x="912" y="61653"/>
                    <a:pt x="1120" y="62461"/>
                    <a:pt x="1268" y="63287"/>
                  </a:cubicBezTo>
                  <a:lnTo>
                    <a:pt x="2137" y="65721"/>
                  </a:lnTo>
                  <a:cubicBezTo>
                    <a:pt x="2137" y="66590"/>
                    <a:pt x="2746" y="67372"/>
                    <a:pt x="3007" y="68154"/>
                  </a:cubicBezTo>
                  <a:cubicBezTo>
                    <a:pt x="3267" y="68936"/>
                    <a:pt x="3702" y="69632"/>
                    <a:pt x="4136" y="70414"/>
                  </a:cubicBezTo>
                  <a:cubicBezTo>
                    <a:pt x="4571" y="71196"/>
                    <a:pt x="4832" y="72066"/>
                    <a:pt x="5266" y="72848"/>
                  </a:cubicBezTo>
                  <a:cubicBezTo>
                    <a:pt x="5701" y="73630"/>
                    <a:pt x="6136" y="74238"/>
                    <a:pt x="6483" y="74934"/>
                  </a:cubicBezTo>
                  <a:cubicBezTo>
                    <a:pt x="6831" y="75629"/>
                    <a:pt x="7439" y="76498"/>
                    <a:pt x="7874" y="77281"/>
                  </a:cubicBezTo>
                  <a:cubicBezTo>
                    <a:pt x="8308" y="78063"/>
                    <a:pt x="9004" y="78758"/>
                    <a:pt x="9612" y="79540"/>
                  </a:cubicBezTo>
                  <a:lnTo>
                    <a:pt x="11003" y="81366"/>
                  </a:lnTo>
                  <a:cubicBezTo>
                    <a:pt x="13167" y="84112"/>
                    <a:pt x="15644" y="86589"/>
                    <a:pt x="18391" y="88753"/>
                  </a:cubicBezTo>
                  <a:lnTo>
                    <a:pt x="20303" y="90231"/>
                  </a:lnTo>
                  <a:lnTo>
                    <a:pt x="22476" y="91882"/>
                  </a:lnTo>
                  <a:lnTo>
                    <a:pt x="24822" y="93273"/>
                  </a:lnTo>
                  <a:cubicBezTo>
                    <a:pt x="25518" y="93733"/>
                    <a:pt x="26239" y="94133"/>
                    <a:pt x="26995" y="94490"/>
                  </a:cubicBezTo>
                  <a:lnTo>
                    <a:pt x="29342" y="95707"/>
                  </a:lnTo>
                  <a:lnTo>
                    <a:pt x="31602" y="96750"/>
                  </a:lnTo>
                  <a:lnTo>
                    <a:pt x="34036" y="97619"/>
                  </a:lnTo>
                  <a:lnTo>
                    <a:pt x="36556" y="98488"/>
                  </a:lnTo>
                  <a:lnTo>
                    <a:pt x="38903" y="99096"/>
                  </a:lnTo>
                  <a:lnTo>
                    <a:pt x="41510" y="99705"/>
                  </a:lnTo>
                  <a:lnTo>
                    <a:pt x="44379" y="100139"/>
                  </a:lnTo>
                  <a:lnTo>
                    <a:pt x="46638" y="100139"/>
                  </a:lnTo>
                  <a:lnTo>
                    <a:pt x="51853" y="100139"/>
                  </a:lnTo>
                  <a:lnTo>
                    <a:pt x="57068" y="100139"/>
                  </a:lnTo>
                  <a:lnTo>
                    <a:pt x="59328" y="100139"/>
                  </a:lnTo>
                  <a:lnTo>
                    <a:pt x="62196" y="99705"/>
                  </a:lnTo>
                  <a:lnTo>
                    <a:pt x="64804" y="99096"/>
                  </a:lnTo>
                  <a:lnTo>
                    <a:pt x="67237" y="98488"/>
                  </a:lnTo>
                  <a:lnTo>
                    <a:pt x="69758" y="97619"/>
                  </a:lnTo>
                  <a:lnTo>
                    <a:pt x="72105" y="96750"/>
                  </a:lnTo>
                  <a:lnTo>
                    <a:pt x="74364" y="95707"/>
                  </a:lnTo>
                  <a:lnTo>
                    <a:pt x="76798" y="94490"/>
                  </a:lnTo>
                  <a:lnTo>
                    <a:pt x="78884" y="93273"/>
                  </a:lnTo>
                  <a:lnTo>
                    <a:pt x="81231" y="91882"/>
                  </a:lnTo>
                  <a:lnTo>
                    <a:pt x="83491" y="90144"/>
                  </a:lnTo>
                  <a:cubicBezTo>
                    <a:pt x="84134" y="89727"/>
                    <a:pt x="84742" y="89266"/>
                    <a:pt x="85316" y="88753"/>
                  </a:cubicBezTo>
                  <a:cubicBezTo>
                    <a:pt x="88062" y="86589"/>
                    <a:pt x="90539" y="84112"/>
                    <a:pt x="92704" y="81366"/>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9" name="Google Shape;3639;p43"/>
            <p:cNvSpPr/>
            <p:nvPr/>
          </p:nvSpPr>
          <p:spPr>
            <a:xfrm>
              <a:off x="10608078" y="613468"/>
              <a:ext cx="74747" cy="74747"/>
            </a:xfrm>
            <a:custGeom>
              <a:rect b="b" l="l" r="r" t="t"/>
              <a:pathLst>
                <a:path extrusionOk="0" h="74747" w="74747">
                  <a:moveTo>
                    <a:pt x="74722" y="37125"/>
                  </a:moveTo>
                  <a:cubicBezTo>
                    <a:pt x="74722" y="57768"/>
                    <a:pt x="57989" y="74499"/>
                    <a:pt x="37348" y="74499"/>
                  </a:cubicBezTo>
                  <a:cubicBezTo>
                    <a:pt x="16707" y="74499"/>
                    <a:pt x="-26" y="57768"/>
                    <a:pt x="-26" y="37125"/>
                  </a:cubicBezTo>
                  <a:cubicBezTo>
                    <a:pt x="-26" y="16483"/>
                    <a:pt x="16707" y="-248"/>
                    <a:pt x="37348" y="-248"/>
                  </a:cubicBezTo>
                  <a:cubicBezTo>
                    <a:pt x="57969" y="-205"/>
                    <a:pt x="74674" y="16500"/>
                    <a:pt x="74722" y="37125"/>
                  </a:cubicBezTo>
                  <a:close/>
                </a:path>
              </a:pathLst>
            </a:custGeom>
            <a:solidFill>
              <a:srgbClr val="DDD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0" name="Google Shape;3640;p43"/>
            <p:cNvSpPr/>
            <p:nvPr/>
          </p:nvSpPr>
          <p:spPr>
            <a:xfrm>
              <a:off x="10608078" y="613458"/>
              <a:ext cx="74747" cy="74744"/>
            </a:xfrm>
            <a:custGeom>
              <a:rect b="b" l="l" r="r" t="t"/>
              <a:pathLst>
                <a:path extrusionOk="0" h="74744" w="74747">
                  <a:moveTo>
                    <a:pt x="10926" y="63557"/>
                  </a:moveTo>
                  <a:cubicBezTo>
                    <a:pt x="-3673" y="48964"/>
                    <a:pt x="-3677" y="25297"/>
                    <a:pt x="10916" y="10704"/>
                  </a:cubicBezTo>
                  <a:cubicBezTo>
                    <a:pt x="25509" y="-3898"/>
                    <a:pt x="49172" y="-3898"/>
                    <a:pt x="63771" y="10695"/>
                  </a:cubicBezTo>
                  <a:cubicBezTo>
                    <a:pt x="78369" y="25289"/>
                    <a:pt x="78373" y="48947"/>
                    <a:pt x="63780" y="63549"/>
                  </a:cubicBezTo>
                  <a:cubicBezTo>
                    <a:pt x="63777" y="63549"/>
                    <a:pt x="63774" y="63557"/>
                    <a:pt x="63771" y="63557"/>
                  </a:cubicBezTo>
                  <a:cubicBezTo>
                    <a:pt x="49177" y="78142"/>
                    <a:pt x="25520" y="78142"/>
                    <a:pt x="10926" y="63557"/>
                  </a:cubicBezTo>
                  <a:close/>
                </a:path>
              </a:pathLst>
            </a:custGeom>
            <a:solidFill>
              <a:srgbClr val="DDDFFD">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1" name="Google Shape;3641;p43"/>
            <p:cNvSpPr/>
            <p:nvPr/>
          </p:nvSpPr>
          <p:spPr>
            <a:xfrm>
              <a:off x="10489177" y="530116"/>
              <a:ext cx="63100" cy="63100"/>
            </a:xfrm>
            <a:custGeom>
              <a:rect b="b" l="l" r="r" t="t"/>
              <a:pathLst>
                <a:path extrusionOk="0" h="63100" w="63100">
                  <a:moveTo>
                    <a:pt x="63075" y="31302"/>
                  </a:moveTo>
                  <a:cubicBezTo>
                    <a:pt x="63075" y="48729"/>
                    <a:pt x="48949" y="62852"/>
                    <a:pt x="31525" y="62852"/>
                  </a:cubicBezTo>
                  <a:cubicBezTo>
                    <a:pt x="14100" y="62852"/>
                    <a:pt x="-26" y="48729"/>
                    <a:pt x="-26" y="31302"/>
                  </a:cubicBezTo>
                  <a:cubicBezTo>
                    <a:pt x="-26" y="13875"/>
                    <a:pt x="14100" y="-248"/>
                    <a:pt x="31525" y="-248"/>
                  </a:cubicBezTo>
                  <a:cubicBezTo>
                    <a:pt x="31553" y="-248"/>
                    <a:pt x="31583" y="-248"/>
                    <a:pt x="31612" y="-248"/>
                  </a:cubicBezTo>
                  <a:cubicBezTo>
                    <a:pt x="48989" y="-248"/>
                    <a:pt x="63075" y="13841"/>
                    <a:pt x="63075" y="31215"/>
                  </a:cubicBezTo>
                  <a:cubicBezTo>
                    <a:pt x="63075" y="31241"/>
                    <a:pt x="63075" y="31276"/>
                    <a:pt x="63075" y="31302"/>
                  </a:cubicBezTo>
                  <a:close/>
                </a:path>
              </a:pathLst>
            </a:custGeom>
            <a:solidFill>
              <a:srgbClr val="292EF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2" name="Google Shape;3642;p43"/>
            <p:cNvSpPr/>
            <p:nvPr/>
          </p:nvSpPr>
          <p:spPr>
            <a:xfrm>
              <a:off x="10942652" y="831451"/>
              <a:ext cx="139942" cy="140120"/>
            </a:xfrm>
            <a:custGeom>
              <a:rect b="b" l="l" r="r" t="t"/>
              <a:pathLst>
                <a:path extrusionOk="0" h="140120" w="139942">
                  <a:moveTo>
                    <a:pt x="111799" y="13833"/>
                  </a:moveTo>
                  <a:cubicBezTo>
                    <a:pt x="142767" y="36953"/>
                    <a:pt x="149129" y="80793"/>
                    <a:pt x="126010" y="111753"/>
                  </a:cubicBezTo>
                  <a:cubicBezTo>
                    <a:pt x="102899" y="142721"/>
                    <a:pt x="59050" y="149083"/>
                    <a:pt x="28090" y="125972"/>
                  </a:cubicBezTo>
                  <a:cubicBezTo>
                    <a:pt x="-2860" y="102861"/>
                    <a:pt x="-9231" y="59056"/>
                    <a:pt x="13845" y="28088"/>
                  </a:cubicBezTo>
                  <a:cubicBezTo>
                    <a:pt x="36599" y="-2846"/>
                    <a:pt x="80127" y="-9477"/>
                    <a:pt x="111060" y="13277"/>
                  </a:cubicBezTo>
                  <a:cubicBezTo>
                    <a:pt x="111304" y="13460"/>
                    <a:pt x="111556" y="13651"/>
                    <a:pt x="111799" y="13833"/>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3" name="Google Shape;3643;p43"/>
            <p:cNvSpPr/>
            <p:nvPr/>
          </p:nvSpPr>
          <p:spPr>
            <a:xfrm>
              <a:off x="10942735" y="831649"/>
              <a:ext cx="140011" cy="139950"/>
            </a:xfrm>
            <a:custGeom>
              <a:rect b="b" l="l" r="r" t="t"/>
              <a:pathLst>
                <a:path extrusionOk="0" h="139950" w="140011">
                  <a:moveTo>
                    <a:pt x="79992" y="138969"/>
                  </a:moveTo>
                  <a:cubicBezTo>
                    <a:pt x="41749" y="144514"/>
                    <a:pt x="6253" y="118013"/>
                    <a:pt x="708" y="79770"/>
                  </a:cubicBezTo>
                  <a:cubicBezTo>
                    <a:pt x="-4838" y="41527"/>
                    <a:pt x="21663" y="6031"/>
                    <a:pt x="59906" y="486"/>
                  </a:cubicBezTo>
                  <a:cubicBezTo>
                    <a:pt x="98123" y="-5060"/>
                    <a:pt x="133602" y="21406"/>
                    <a:pt x="139182" y="59614"/>
                  </a:cubicBezTo>
                  <a:cubicBezTo>
                    <a:pt x="144970" y="97579"/>
                    <a:pt x="118887" y="133041"/>
                    <a:pt x="80922" y="138830"/>
                  </a:cubicBezTo>
                  <a:cubicBezTo>
                    <a:pt x="80609" y="138882"/>
                    <a:pt x="80305" y="138925"/>
                    <a:pt x="79992" y="138969"/>
                  </a:cubicBezTo>
                  <a:close/>
                </a:path>
              </a:pathLst>
            </a:custGeom>
            <a:no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4" name="Google Shape;3644;p43"/>
            <p:cNvSpPr/>
            <p:nvPr/>
          </p:nvSpPr>
          <p:spPr>
            <a:xfrm>
              <a:off x="10968431" y="499782"/>
              <a:ext cx="231891" cy="231891"/>
            </a:xfrm>
            <a:custGeom>
              <a:rect b="b" l="l" r="r" t="t"/>
              <a:pathLst>
                <a:path extrusionOk="0" h="231891" w="231891">
                  <a:moveTo>
                    <a:pt x="231865" y="115697"/>
                  </a:moveTo>
                  <a:cubicBezTo>
                    <a:pt x="231865" y="179737"/>
                    <a:pt x="179951" y="231643"/>
                    <a:pt x="115920" y="231643"/>
                  </a:cubicBezTo>
                  <a:cubicBezTo>
                    <a:pt x="51889" y="231643"/>
                    <a:pt x="-26" y="179728"/>
                    <a:pt x="-26" y="115697"/>
                  </a:cubicBezTo>
                  <a:cubicBezTo>
                    <a:pt x="-26" y="51666"/>
                    <a:pt x="51889" y="-248"/>
                    <a:pt x="115920" y="-248"/>
                  </a:cubicBezTo>
                  <a:cubicBezTo>
                    <a:pt x="179951" y="-248"/>
                    <a:pt x="231865" y="51666"/>
                    <a:pt x="231865" y="115697"/>
                  </a:cubicBezTo>
                  <a:close/>
                </a:path>
              </a:pathLst>
            </a:custGeom>
            <a:solidFill>
              <a:srgbClr val="292EF9">
                <a:alpha val="5176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5" name="Google Shape;3645;p43"/>
            <p:cNvSpPr/>
            <p:nvPr/>
          </p:nvSpPr>
          <p:spPr>
            <a:xfrm>
              <a:off x="10968518" y="499782"/>
              <a:ext cx="231891" cy="231891"/>
            </a:xfrm>
            <a:custGeom>
              <a:rect b="b" l="l" r="r" t="t"/>
              <a:pathLst>
                <a:path extrusionOk="0" h="231891" w="231891">
                  <a:moveTo>
                    <a:pt x="231891" y="115946"/>
                  </a:moveTo>
                  <a:cubicBezTo>
                    <a:pt x="231891" y="179981"/>
                    <a:pt x="179981" y="231891"/>
                    <a:pt x="115946" y="231891"/>
                  </a:cubicBezTo>
                  <a:cubicBezTo>
                    <a:pt x="51911" y="231891"/>
                    <a:pt x="0" y="179981"/>
                    <a:pt x="0" y="115946"/>
                  </a:cubicBezTo>
                  <a:cubicBezTo>
                    <a:pt x="0" y="51911"/>
                    <a:pt x="51911" y="0"/>
                    <a:pt x="115946" y="0"/>
                  </a:cubicBezTo>
                  <a:cubicBezTo>
                    <a:pt x="179981" y="0"/>
                    <a:pt x="231891" y="51911"/>
                    <a:pt x="231891" y="115946"/>
                  </a:cubicBezTo>
                  <a:close/>
                </a:path>
              </a:pathLst>
            </a:custGeom>
            <a:noFill/>
            <a:ln cap="flat" cmpd="sng" w="11050">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6" name="Google Shape;3646;p43"/>
            <p:cNvSpPr/>
            <p:nvPr/>
          </p:nvSpPr>
          <p:spPr>
            <a:xfrm>
              <a:off x="11213989" y="800549"/>
              <a:ext cx="51541" cy="104298"/>
            </a:xfrm>
            <a:custGeom>
              <a:rect b="b" l="l" r="r" t="t"/>
              <a:pathLst>
                <a:path extrusionOk="0" h="104298" w="51541">
                  <a:moveTo>
                    <a:pt x="-26" y="62678"/>
                  </a:moveTo>
                  <a:cubicBezTo>
                    <a:pt x="-52" y="77845"/>
                    <a:pt x="5337" y="92517"/>
                    <a:pt x="15185" y="104050"/>
                  </a:cubicBezTo>
                  <a:cubicBezTo>
                    <a:pt x="31194" y="70770"/>
                    <a:pt x="43380" y="35778"/>
                    <a:pt x="51515" y="-248"/>
                  </a:cubicBezTo>
                  <a:cubicBezTo>
                    <a:pt x="21547" y="5792"/>
                    <a:pt x="-8" y="32110"/>
                    <a:pt x="-26" y="62678"/>
                  </a:cubicBezTo>
                  <a:close/>
                </a:path>
              </a:pathLst>
            </a:custGeom>
            <a:solidFill>
              <a:srgbClr val="302B84">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47" name="Google Shape;3647;p43"/>
            <p:cNvGrpSpPr/>
            <p:nvPr/>
          </p:nvGrpSpPr>
          <p:grpSpPr>
            <a:xfrm>
              <a:off x="10291020" y="674300"/>
              <a:ext cx="173146" cy="173146"/>
              <a:chOff x="10118895" y="1089316"/>
              <a:chExt cx="173146" cy="173146"/>
            </a:xfrm>
          </p:grpSpPr>
          <p:sp>
            <p:nvSpPr>
              <p:cNvPr id="3648" name="Google Shape;3648;p43"/>
              <p:cNvSpPr/>
              <p:nvPr/>
            </p:nvSpPr>
            <p:spPr>
              <a:xfrm rot="-4603200">
                <a:off x="10133502" y="1103923"/>
                <a:ext cx="143932" cy="143932"/>
              </a:xfrm>
              <a:custGeom>
                <a:rect b="b" l="l" r="r" t="t"/>
                <a:pathLst>
                  <a:path extrusionOk="0" h="143932" w="143932">
                    <a:moveTo>
                      <a:pt x="143907" y="71718"/>
                    </a:moveTo>
                    <a:cubicBezTo>
                      <a:pt x="143907" y="111464"/>
                      <a:pt x="111686" y="143684"/>
                      <a:pt x="71940" y="143684"/>
                    </a:cubicBezTo>
                    <a:cubicBezTo>
                      <a:pt x="32195" y="143684"/>
                      <a:pt x="-26" y="111464"/>
                      <a:pt x="-26" y="71718"/>
                    </a:cubicBezTo>
                    <a:cubicBezTo>
                      <a:pt x="-26" y="31972"/>
                      <a:pt x="32195" y="-248"/>
                      <a:pt x="71940" y="-248"/>
                    </a:cubicBezTo>
                    <a:cubicBezTo>
                      <a:pt x="111686" y="-248"/>
                      <a:pt x="143907" y="31972"/>
                      <a:pt x="143907" y="71718"/>
                    </a:cubicBezTo>
                    <a:close/>
                  </a:path>
                </a:pathLst>
              </a:custGeom>
              <a:solidFill>
                <a:srgbClr val="292EF9">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9" name="Google Shape;3649;p43"/>
              <p:cNvSpPr/>
              <p:nvPr/>
            </p:nvSpPr>
            <p:spPr>
              <a:xfrm>
                <a:off x="10133505" y="1103942"/>
                <a:ext cx="143932" cy="143894"/>
              </a:xfrm>
              <a:custGeom>
                <a:rect b="b" l="l" r="r" t="t"/>
                <a:pathLst>
                  <a:path extrusionOk="0" h="143894" w="143932">
                    <a:moveTo>
                      <a:pt x="21051" y="122604"/>
                    </a:moveTo>
                    <a:cubicBezTo>
                      <a:pt x="-7053" y="94495"/>
                      <a:pt x="-7051" y="48934"/>
                      <a:pt x="21054" y="20825"/>
                    </a:cubicBezTo>
                    <a:cubicBezTo>
                      <a:pt x="49159" y="-7275"/>
                      <a:pt x="94726" y="-7275"/>
                      <a:pt x="122830" y="20834"/>
                    </a:cubicBezTo>
                    <a:cubicBezTo>
                      <a:pt x="150932" y="48934"/>
                      <a:pt x="150932" y="94495"/>
                      <a:pt x="122830" y="122604"/>
                    </a:cubicBezTo>
                    <a:cubicBezTo>
                      <a:pt x="94705" y="150660"/>
                      <a:pt x="49176" y="150660"/>
                      <a:pt x="21051" y="122604"/>
                    </a:cubicBezTo>
                    <a:close/>
                  </a:path>
                </a:pathLst>
              </a:custGeom>
              <a:solidFill>
                <a:srgbClr val="292EF9">
                  <a:alpha val="33725"/>
                </a:srgbClr>
              </a:solidFill>
              <a:ln cap="flat" cmpd="sng" w="9525">
                <a:solidFill>
                  <a:srgbClr val="FFFFFF">
                    <a:alpha val="29803"/>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650" name="Google Shape;3650;p43"/>
          <p:cNvGrpSpPr/>
          <p:nvPr/>
        </p:nvGrpSpPr>
        <p:grpSpPr>
          <a:xfrm>
            <a:off x="273285" y="-22"/>
            <a:ext cx="11663727" cy="6225745"/>
            <a:chOff x="856855" y="457985"/>
            <a:chExt cx="11079820" cy="5767783"/>
          </a:xfrm>
        </p:grpSpPr>
        <p:sp>
          <p:nvSpPr>
            <p:cNvPr id="3651" name="Google Shape;3651;p43"/>
            <p:cNvSpPr/>
            <p:nvPr/>
          </p:nvSpPr>
          <p:spPr>
            <a:xfrm>
              <a:off x="856855" y="712722"/>
              <a:ext cx="11049949" cy="5219031"/>
            </a:xfrm>
            <a:custGeom>
              <a:rect b="b" l="l" r="r" t="t"/>
              <a:pathLst>
                <a:path extrusionOk="0" h="7347494" w="11504270">
                  <a:moveTo>
                    <a:pt x="307284" y="4324587"/>
                  </a:moveTo>
                  <a:cubicBezTo>
                    <a:pt x="-326030" y="3310342"/>
                    <a:pt x="126409" y="1701118"/>
                    <a:pt x="702737" y="1182230"/>
                  </a:cubicBezTo>
                  <a:cubicBezTo>
                    <a:pt x="1279065" y="663342"/>
                    <a:pt x="3182261" y="1353983"/>
                    <a:pt x="3765251" y="1211259"/>
                  </a:cubicBezTo>
                  <a:cubicBezTo>
                    <a:pt x="4348242" y="1068535"/>
                    <a:pt x="3784604" y="446839"/>
                    <a:pt x="4200680" y="325887"/>
                  </a:cubicBezTo>
                  <a:cubicBezTo>
                    <a:pt x="4616756" y="204935"/>
                    <a:pt x="5652108" y="538764"/>
                    <a:pt x="6261708" y="485545"/>
                  </a:cubicBezTo>
                  <a:cubicBezTo>
                    <a:pt x="6871308" y="432326"/>
                    <a:pt x="7346971" y="-62350"/>
                    <a:pt x="7858280" y="6573"/>
                  </a:cubicBezTo>
                  <a:cubicBezTo>
                    <a:pt x="8369589" y="75496"/>
                    <a:pt x="8853618" y="717790"/>
                    <a:pt x="9329559" y="899082"/>
                  </a:cubicBezTo>
                  <a:cubicBezTo>
                    <a:pt x="9805500" y="1080374"/>
                    <a:pt x="10362242" y="905884"/>
                    <a:pt x="10713925" y="1094325"/>
                  </a:cubicBezTo>
                  <a:cubicBezTo>
                    <a:pt x="11065608" y="1282766"/>
                    <a:pt x="11325365" y="1568184"/>
                    <a:pt x="11439655" y="2029727"/>
                  </a:cubicBezTo>
                  <a:cubicBezTo>
                    <a:pt x="11553945" y="2491270"/>
                    <a:pt x="11501465" y="3034421"/>
                    <a:pt x="11399666" y="3863580"/>
                  </a:cubicBezTo>
                  <a:cubicBezTo>
                    <a:pt x="11297867" y="4692739"/>
                    <a:pt x="11735426" y="6468975"/>
                    <a:pt x="10828859" y="7004681"/>
                  </a:cubicBezTo>
                  <a:cubicBezTo>
                    <a:pt x="9922292" y="7540387"/>
                    <a:pt x="7497751" y="7354953"/>
                    <a:pt x="5960263" y="7077817"/>
                  </a:cubicBezTo>
                  <a:cubicBezTo>
                    <a:pt x="4422775" y="6800681"/>
                    <a:pt x="3035892" y="6854230"/>
                    <a:pt x="1603929" y="6879748"/>
                  </a:cubicBezTo>
                  <a:cubicBezTo>
                    <a:pt x="1408600" y="7081309"/>
                    <a:pt x="527134" y="6835001"/>
                    <a:pt x="311026" y="6409141"/>
                  </a:cubicBezTo>
                  <a:cubicBezTo>
                    <a:pt x="94918" y="5983281"/>
                    <a:pt x="940598" y="5338832"/>
                    <a:pt x="307284" y="4324587"/>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2" name="Google Shape;3652;p43"/>
            <p:cNvSpPr/>
            <p:nvPr/>
          </p:nvSpPr>
          <p:spPr>
            <a:xfrm>
              <a:off x="892576" y="457985"/>
              <a:ext cx="11044099" cy="5767783"/>
            </a:xfrm>
            <a:custGeom>
              <a:rect b="b" l="l" r="r" t="t"/>
              <a:pathLst>
                <a:path extrusionOk="0" h="7347494" w="11504270">
                  <a:moveTo>
                    <a:pt x="307284" y="4324587"/>
                  </a:moveTo>
                  <a:cubicBezTo>
                    <a:pt x="-326030" y="3310342"/>
                    <a:pt x="126409" y="1701118"/>
                    <a:pt x="702737" y="1182230"/>
                  </a:cubicBezTo>
                  <a:cubicBezTo>
                    <a:pt x="1279065" y="663342"/>
                    <a:pt x="3182261" y="1353983"/>
                    <a:pt x="3765251" y="1211259"/>
                  </a:cubicBezTo>
                  <a:cubicBezTo>
                    <a:pt x="4348242" y="1068535"/>
                    <a:pt x="3784604" y="446839"/>
                    <a:pt x="4200680" y="325887"/>
                  </a:cubicBezTo>
                  <a:cubicBezTo>
                    <a:pt x="4616756" y="204935"/>
                    <a:pt x="5652108" y="538764"/>
                    <a:pt x="6261708" y="485545"/>
                  </a:cubicBezTo>
                  <a:cubicBezTo>
                    <a:pt x="6871308" y="432326"/>
                    <a:pt x="7346971" y="-62350"/>
                    <a:pt x="7858280" y="6573"/>
                  </a:cubicBezTo>
                  <a:cubicBezTo>
                    <a:pt x="8369589" y="75496"/>
                    <a:pt x="8853618" y="717790"/>
                    <a:pt x="9329559" y="899082"/>
                  </a:cubicBezTo>
                  <a:cubicBezTo>
                    <a:pt x="9805500" y="1080374"/>
                    <a:pt x="10362242" y="905884"/>
                    <a:pt x="10713925" y="1094325"/>
                  </a:cubicBezTo>
                  <a:cubicBezTo>
                    <a:pt x="11065608" y="1282766"/>
                    <a:pt x="11325365" y="1568184"/>
                    <a:pt x="11439655" y="2029727"/>
                  </a:cubicBezTo>
                  <a:cubicBezTo>
                    <a:pt x="11553945" y="2491270"/>
                    <a:pt x="11501465" y="3034421"/>
                    <a:pt x="11399666" y="3863580"/>
                  </a:cubicBezTo>
                  <a:cubicBezTo>
                    <a:pt x="11297867" y="4692739"/>
                    <a:pt x="11735426" y="6468975"/>
                    <a:pt x="10828859" y="7004681"/>
                  </a:cubicBezTo>
                  <a:cubicBezTo>
                    <a:pt x="9922292" y="7540387"/>
                    <a:pt x="7497751" y="7354953"/>
                    <a:pt x="5960263" y="7077817"/>
                  </a:cubicBezTo>
                  <a:cubicBezTo>
                    <a:pt x="4422775" y="6800681"/>
                    <a:pt x="3035892" y="6854230"/>
                    <a:pt x="1603929" y="6879748"/>
                  </a:cubicBezTo>
                  <a:cubicBezTo>
                    <a:pt x="1408600" y="7081309"/>
                    <a:pt x="527134" y="6835001"/>
                    <a:pt x="311026" y="6409141"/>
                  </a:cubicBezTo>
                  <a:cubicBezTo>
                    <a:pt x="94918" y="5983281"/>
                    <a:pt x="940598" y="5338832"/>
                    <a:pt x="307284" y="4324587"/>
                  </a:cubicBezTo>
                  <a:close/>
                </a:path>
              </a:pathLst>
            </a:custGeom>
            <a:solidFill>
              <a:srgbClr val="F2F2F2">
                <a:alpha val="9803"/>
              </a:srgbClr>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6000">
                <a:solidFill>
                  <a:schemeClr val="dk1"/>
                </a:solidFill>
              </a:endParaRPr>
            </a:p>
          </p:txBody>
        </p:sp>
      </p:grpSp>
      <p:sp>
        <p:nvSpPr>
          <p:cNvPr id="3653" name="Google Shape;3653;p43"/>
          <p:cNvSpPr txBox="1"/>
          <p:nvPr/>
        </p:nvSpPr>
        <p:spPr>
          <a:xfrm>
            <a:off x="1112025" y="1576650"/>
            <a:ext cx="5191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9600">
                <a:solidFill>
                  <a:srgbClr val="7030A0"/>
                </a:solidFill>
                <a:latin typeface="Josefin Sans SemiBold"/>
                <a:ea typeface="Josefin Sans SemiBold"/>
                <a:cs typeface="Josefin Sans SemiBold"/>
                <a:sym typeface="Josefin Sans SemiBold"/>
              </a:rPr>
              <a:t>PCA</a:t>
            </a:r>
            <a:endParaRPr b="1" sz="9600">
              <a:solidFill>
                <a:srgbClr val="7030A0"/>
              </a:solidFill>
              <a:latin typeface="Josefin Sans SemiBold"/>
              <a:ea typeface="Josefin Sans SemiBold"/>
              <a:cs typeface="Josefin Sans SemiBold"/>
              <a:sym typeface="Josefin Sans SemiBold"/>
            </a:endParaRPr>
          </a:p>
          <a:p>
            <a:pPr indent="0" lvl="0" marL="0" rtl="0" algn="l">
              <a:spcBef>
                <a:spcPts val="0"/>
              </a:spcBef>
              <a:spcAft>
                <a:spcPts val="0"/>
              </a:spcAft>
              <a:buClr>
                <a:schemeClr val="dk1"/>
              </a:buClr>
              <a:buFont typeface="Arial"/>
              <a:buNone/>
            </a:pPr>
            <a:r>
              <a:rPr b="1" lang="en-IN" sz="9600">
                <a:solidFill>
                  <a:srgbClr val="7030A0"/>
                </a:solidFill>
                <a:latin typeface="Josefin Sans SemiBold"/>
                <a:ea typeface="Josefin Sans SemiBold"/>
                <a:cs typeface="Josefin Sans SemiBold"/>
                <a:sym typeface="Josefin Sans SemiBold"/>
              </a:rPr>
              <a:t>Results:</a:t>
            </a:r>
            <a:endParaRPr sz="9600">
              <a:solidFill>
                <a:schemeClr val="dk1"/>
              </a:solidFill>
              <a:latin typeface="Calibri"/>
              <a:ea typeface="Calibri"/>
              <a:cs typeface="Calibri"/>
              <a:sym typeface="Calibri"/>
            </a:endParaRPr>
          </a:p>
        </p:txBody>
      </p:sp>
      <p:sp>
        <p:nvSpPr>
          <p:cNvPr id="3654" name="Google Shape;3654;p43"/>
          <p:cNvSpPr txBox="1"/>
          <p:nvPr/>
        </p:nvSpPr>
        <p:spPr>
          <a:xfrm>
            <a:off x="4451200" y="2971313"/>
            <a:ext cx="6525900" cy="217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t/>
            </a:r>
            <a:endParaRPr>
              <a:solidFill>
                <a:schemeClr val="dk1"/>
              </a:solidFill>
              <a:latin typeface="Roboto"/>
              <a:ea typeface="Roboto"/>
              <a:cs typeface="Roboto"/>
              <a:sym typeface="Roboto"/>
            </a:endParaRPr>
          </a:p>
          <a:p>
            <a:pPr indent="0" lvl="0" marL="0" rtl="0" algn="l">
              <a:lnSpc>
                <a:spcPct val="150000"/>
              </a:lnSpc>
              <a:spcBef>
                <a:spcPts val="1200"/>
              </a:spcBef>
              <a:spcAft>
                <a:spcPts val="0"/>
              </a:spcAft>
              <a:buNone/>
            </a:pPr>
            <a:r>
              <a:t/>
            </a:r>
            <a:endParaRPr>
              <a:solidFill>
                <a:schemeClr val="dk1"/>
              </a:solidFill>
              <a:latin typeface="Roboto"/>
              <a:ea typeface="Roboto"/>
              <a:cs typeface="Roboto"/>
              <a:sym typeface="Roboto"/>
            </a:endParaRPr>
          </a:p>
        </p:txBody>
      </p:sp>
      <p:sp>
        <p:nvSpPr>
          <p:cNvPr id="3655" name="Google Shape;3655;p43"/>
          <p:cNvSpPr txBox="1"/>
          <p:nvPr/>
        </p:nvSpPr>
        <p:spPr>
          <a:xfrm>
            <a:off x="6026138" y="1701588"/>
            <a:ext cx="52788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100">
                <a:latin typeface="Courier New"/>
                <a:ea typeface="Courier New"/>
                <a:cs typeface="Courier New"/>
                <a:sym typeface="Courier New"/>
              </a:rPr>
              <a:t>Gradient Boosting Model with PCA Classification Report:</a:t>
            </a:r>
            <a:endParaRPr b="1" sz="21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457200" lvl="0" marL="914400" rtl="0" algn="l">
              <a:spcBef>
                <a:spcPts val="0"/>
              </a:spcBef>
              <a:spcAft>
                <a:spcPts val="0"/>
              </a:spcAft>
              <a:buNone/>
            </a:pPr>
            <a:r>
              <a:rPr b="1" lang="en-IN" sz="1200">
                <a:latin typeface="Courier New"/>
                <a:ea typeface="Courier New"/>
                <a:cs typeface="Courier New"/>
                <a:sym typeface="Courier New"/>
              </a:rPr>
              <a:t>precision    recall  f1-score   support</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star       0.71      0.70      0.71       832</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galaxy       0.78      0.79      0.78       999</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qso       0.81      0.82      0.81       169</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accuracy                           0.75      2000</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   macro avg       0.77      0.77      0.77      2000</a:t>
            </a:r>
            <a:endParaRPr b="1" sz="1200">
              <a:latin typeface="Courier New"/>
              <a:ea typeface="Courier New"/>
              <a:cs typeface="Courier New"/>
              <a:sym typeface="Courier New"/>
            </a:endParaRPr>
          </a:p>
          <a:p>
            <a:pPr indent="0" lvl="0" marL="0" rtl="0" algn="l">
              <a:spcBef>
                <a:spcPts val="0"/>
              </a:spcBef>
              <a:spcAft>
                <a:spcPts val="0"/>
              </a:spcAft>
              <a:buNone/>
            </a:pPr>
            <a:r>
              <a:rPr b="1" lang="en-IN" sz="1200">
                <a:latin typeface="Courier New"/>
                <a:ea typeface="Courier New"/>
                <a:cs typeface="Courier New"/>
                <a:sym typeface="Courier New"/>
              </a:rPr>
              <a:t>weighted avg       0.75      0.75      0.75      2000</a:t>
            </a:r>
            <a:endParaRPr b="1" sz="1200">
              <a:latin typeface="Calibri"/>
              <a:ea typeface="Calibri"/>
              <a:cs typeface="Calibri"/>
              <a:sym typeface="Calibri"/>
            </a:endParaRPr>
          </a:p>
        </p:txBody>
      </p:sp>
      <p:grpSp>
        <p:nvGrpSpPr>
          <p:cNvPr id="3656" name="Google Shape;3656;p43"/>
          <p:cNvGrpSpPr/>
          <p:nvPr/>
        </p:nvGrpSpPr>
        <p:grpSpPr>
          <a:xfrm rot="372783">
            <a:off x="9517479" y="-181463"/>
            <a:ext cx="2853641" cy="2719456"/>
            <a:chOff x="8544528" y="3505070"/>
            <a:chExt cx="3629115" cy="3458466"/>
          </a:xfrm>
        </p:grpSpPr>
        <p:sp>
          <p:nvSpPr>
            <p:cNvPr id="3657" name="Google Shape;3657;p43"/>
            <p:cNvSpPr/>
            <p:nvPr/>
          </p:nvSpPr>
          <p:spPr>
            <a:xfrm rot="10800000">
              <a:off x="9297587" y="434027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8" name="Google Shape;3658;p43"/>
            <p:cNvSpPr/>
            <p:nvPr/>
          </p:nvSpPr>
          <p:spPr>
            <a:xfrm rot="-2864157">
              <a:off x="10824374" y="6010213"/>
              <a:ext cx="412662" cy="957374"/>
            </a:xfrm>
            <a:custGeom>
              <a:rect b="b" l="l" r="r" t="t"/>
              <a:pathLst>
                <a:path extrusionOk="0" h="957443" w="412692">
                  <a:moveTo>
                    <a:pt x="359319" y="279305"/>
                  </a:moveTo>
                  <a:lnTo>
                    <a:pt x="348446" y="290178"/>
                  </a:lnTo>
                  <a:cubicBezTo>
                    <a:pt x="150433" y="485329"/>
                    <a:pt x="213385" y="957184"/>
                    <a:pt x="213385" y="957184"/>
                  </a:cubicBezTo>
                  <a:cubicBezTo>
                    <a:pt x="213385" y="957184"/>
                    <a:pt x="208520" y="952033"/>
                    <a:pt x="197647" y="938012"/>
                  </a:cubicBezTo>
                  <a:lnTo>
                    <a:pt x="197647" y="938012"/>
                  </a:lnTo>
                  <a:cubicBezTo>
                    <a:pt x="137900" y="857491"/>
                    <a:pt x="82960" y="773507"/>
                    <a:pt x="33113" y="686490"/>
                  </a:cubicBezTo>
                  <a:cubicBezTo>
                    <a:pt x="-99658" y="463583"/>
                    <a:pt x="208234" y="-260"/>
                    <a:pt x="208234" y="-260"/>
                  </a:cubicBezTo>
                  <a:cubicBezTo>
                    <a:pt x="208234" y="-260"/>
                    <a:pt x="538447" y="87587"/>
                    <a:pt x="359319" y="279305"/>
                  </a:cubicBez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9" name="Google Shape;3659;p43"/>
            <p:cNvSpPr/>
            <p:nvPr/>
          </p:nvSpPr>
          <p:spPr>
            <a:xfrm rot="-2864157">
              <a:off x="10959729" y="6112303"/>
              <a:ext cx="269296" cy="818882"/>
            </a:xfrm>
            <a:custGeom>
              <a:rect b="b" l="l" r="r" t="t"/>
              <a:pathLst>
                <a:path extrusionOk="0" h="818941" w="269315">
                  <a:moveTo>
                    <a:pt x="258319" y="151676"/>
                  </a:moveTo>
                  <a:cubicBezTo>
                    <a:pt x="60306" y="346827"/>
                    <a:pt x="123259" y="818682"/>
                    <a:pt x="123259" y="818682"/>
                  </a:cubicBezTo>
                  <a:cubicBezTo>
                    <a:pt x="123259" y="818682"/>
                    <a:pt x="118394" y="813530"/>
                    <a:pt x="107521" y="799509"/>
                  </a:cubicBezTo>
                  <a:lnTo>
                    <a:pt x="107521" y="799509"/>
                  </a:lnTo>
                  <a:cubicBezTo>
                    <a:pt x="-22104" y="577832"/>
                    <a:pt x="-35438" y="306881"/>
                    <a:pt x="71752" y="73558"/>
                  </a:cubicBezTo>
                  <a:cubicBezTo>
                    <a:pt x="115819" y="-20012"/>
                    <a:pt x="191361" y="-28596"/>
                    <a:pt x="244871" y="70697"/>
                  </a:cubicBezTo>
                  <a:cubicBezTo>
                    <a:pt x="256517" y="92787"/>
                    <a:pt x="264729" y="116509"/>
                    <a:pt x="269193" y="141088"/>
                  </a:cubicBezTo>
                  <a:close/>
                </a:path>
              </a:pathLst>
            </a:custGeom>
            <a:solidFill>
              <a:srgbClr val="E34B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0" name="Google Shape;3660;p43"/>
            <p:cNvSpPr/>
            <p:nvPr/>
          </p:nvSpPr>
          <p:spPr>
            <a:xfrm rot="-2864157">
              <a:off x="11474450" y="5294816"/>
              <a:ext cx="412724" cy="956801"/>
            </a:xfrm>
            <a:custGeom>
              <a:rect b="b" l="l" r="r" t="t"/>
              <a:pathLst>
                <a:path extrusionOk="0" h="956870" w="412754">
                  <a:moveTo>
                    <a:pt x="379395" y="685631"/>
                  </a:moveTo>
                  <a:cubicBezTo>
                    <a:pt x="350781" y="731700"/>
                    <a:pt x="327889" y="771475"/>
                    <a:pt x="307287" y="802665"/>
                  </a:cubicBezTo>
                  <a:cubicBezTo>
                    <a:pt x="275210" y="856660"/>
                    <a:pt x="239041" y="908138"/>
                    <a:pt x="199124" y="956611"/>
                  </a:cubicBezTo>
                  <a:cubicBezTo>
                    <a:pt x="199124" y="956611"/>
                    <a:pt x="262362" y="484757"/>
                    <a:pt x="64063" y="289605"/>
                  </a:cubicBezTo>
                  <a:lnTo>
                    <a:pt x="58054" y="283883"/>
                  </a:lnTo>
                  <a:cubicBezTo>
                    <a:pt x="-131947" y="88159"/>
                    <a:pt x="204274" y="-260"/>
                    <a:pt x="204274" y="-260"/>
                  </a:cubicBezTo>
                  <a:cubicBezTo>
                    <a:pt x="204274" y="-260"/>
                    <a:pt x="512167" y="462724"/>
                    <a:pt x="379395" y="685631"/>
                  </a:cubicBez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1" name="Google Shape;3661;p43"/>
            <p:cNvSpPr/>
            <p:nvPr/>
          </p:nvSpPr>
          <p:spPr>
            <a:xfrm rot="-2864157">
              <a:off x="11577223" y="5395785"/>
              <a:ext cx="272735" cy="846223"/>
            </a:xfrm>
            <a:custGeom>
              <a:rect b="b" l="l" r="r" t="t"/>
              <a:pathLst>
                <a:path extrusionOk="0" h="846284" w="272755">
                  <a:moveTo>
                    <a:pt x="249110" y="692079"/>
                  </a:moveTo>
                  <a:cubicBezTo>
                    <a:pt x="217033" y="746074"/>
                    <a:pt x="180864" y="797552"/>
                    <a:pt x="140947" y="846025"/>
                  </a:cubicBezTo>
                  <a:cubicBezTo>
                    <a:pt x="140947" y="846025"/>
                    <a:pt x="204185" y="374172"/>
                    <a:pt x="5886" y="179020"/>
                  </a:cubicBezTo>
                  <a:lnTo>
                    <a:pt x="-123" y="173297"/>
                  </a:lnTo>
                  <a:cubicBezTo>
                    <a:pt x="8748" y="137930"/>
                    <a:pt x="20308" y="103306"/>
                    <a:pt x="34501" y="69712"/>
                  </a:cubicBezTo>
                  <a:cubicBezTo>
                    <a:pt x="45946" y="43101"/>
                    <a:pt x="69696" y="-3254"/>
                    <a:pt x="105751" y="-107"/>
                  </a:cubicBezTo>
                  <a:cubicBezTo>
                    <a:pt x="141805" y="3041"/>
                    <a:pt x="142950" y="35375"/>
                    <a:pt x="155254" y="61414"/>
                  </a:cubicBezTo>
                  <a:cubicBezTo>
                    <a:pt x="197489" y="139818"/>
                    <a:pt x="230139" y="223029"/>
                    <a:pt x="252543" y="309216"/>
                  </a:cubicBezTo>
                  <a:cubicBezTo>
                    <a:pt x="280443" y="435435"/>
                    <a:pt x="279270" y="566375"/>
                    <a:pt x="249110" y="692079"/>
                  </a:cubicBezTo>
                  <a:close/>
                </a:path>
              </a:pathLst>
            </a:custGeom>
            <a:solidFill>
              <a:srgbClr val="E34B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2" name="Google Shape;3662;p43"/>
            <p:cNvSpPr/>
            <p:nvPr/>
          </p:nvSpPr>
          <p:spPr>
            <a:xfrm rot="-2864157">
              <a:off x="11169431" y="5728018"/>
              <a:ext cx="430625" cy="835484"/>
            </a:xfrm>
            <a:custGeom>
              <a:rect b="b" l="l" r="r" t="t"/>
              <a:pathLst>
                <a:path extrusionOk="0" h="835544" w="430656">
                  <a:moveTo>
                    <a:pt x="429419" y="418085"/>
                  </a:moveTo>
                  <a:cubicBezTo>
                    <a:pt x="425127" y="461007"/>
                    <a:pt x="421407" y="499350"/>
                    <a:pt x="417401" y="532543"/>
                  </a:cubicBezTo>
                  <a:cubicBezTo>
                    <a:pt x="406814" y="628974"/>
                    <a:pt x="397657" y="687062"/>
                    <a:pt x="392506" y="716249"/>
                  </a:cubicBezTo>
                  <a:lnTo>
                    <a:pt x="385925" y="718251"/>
                  </a:lnTo>
                  <a:cubicBezTo>
                    <a:pt x="371617" y="694215"/>
                    <a:pt x="343575" y="644426"/>
                    <a:pt x="300081" y="557724"/>
                  </a:cubicBezTo>
                  <a:cubicBezTo>
                    <a:pt x="259448" y="711956"/>
                    <a:pt x="231692" y="797800"/>
                    <a:pt x="218243" y="835285"/>
                  </a:cubicBezTo>
                  <a:lnTo>
                    <a:pt x="210804" y="835285"/>
                  </a:lnTo>
                  <a:cubicBezTo>
                    <a:pt x="197069" y="797228"/>
                    <a:pt x="169026" y="709954"/>
                    <a:pt x="127249" y="552287"/>
                  </a:cubicBezTo>
                  <a:cubicBezTo>
                    <a:pt x="85472" y="635269"/>
                    <a:pt x="58574" y="683056"/>
                    <a:pt x="44553" y="706519"/>
                  </a:cubicBezTo>
                  <a:lnTo>
                    <a:pt x="37972" y="704517"/>
                  </a:lnTo>
                  <a:cubicBezTo>
                    <a:pt x="34824" y="685918"/>
                    <a:pt x="29673" y="655586"/>
                    <a:pt x="23665" y="610947"/>
                  </a:cubicBezTo>
                  <a:cubicBezTo>
                    <a:pt x="17655" y="566308"/>
                    <a:pt x="9357" y="496489"/>
                    <a:pt x="1059" y="410645"/>
                  </a:cubicBezTo>
                  <a:cubicBezTo>
                    <a:pt x="-7812" y="317934"/>
                    <a:pt x="34824" y="210343"/>
                    <a:pt x="76601" y="132226"/>
                  </a:cubicBezTo>
                  <a:cubicBezTo>
                    <a:pt x="73454" y="125330"/>
                    <a:pt x="70964" y="118147"/>
                    <a:pt x="69162" y="110765"/>
                  </a:cubicBezTo>
                  <a:cubicBezTo>
                    <a:pt x="45984" y="16336"/>
                    <a:pt x="158725" y="-260"/>
                    <a:pt x="158725" y="-260"/>
                  </a:cubicBezTo>
                  <a:lnTo>
                    <a:pt x="158725" y="1171"/>
                  </a:lnTo>
                  <a:lnTo>
                    <a:pt x="158725" y="1171"/>
                  </a:lnTo>
                  <a:cubicBezTo>
                    <a:pt x="177410" y="11587"/>
                    <a:pt x="193835" y="25579"/>
                    <a:pt x="207084" y="42376"/>
                  </a:cubicBezTo>
                  <a:lnTo>
                    <a:pt x="212234" y="40373"/>
                  </a:lnTo>
                  <a:lnTo>
                    <a:pt x="212234" y="41804"/>
                  </a:lnTo>
                  <a:cubicBezTo>
                    <a:pt x="212148" y="41317"/>
                    <a:pt x="212148" y="40859"/>
                    <a:pt x="212234" y="40373"/>
                  </a:cubicBezTo>
                  <a:lnTo>
                    <a:pt x="219961" y="43234"/>
                  </a:lnTo>
                  <a:cubicBezTo>
                    <a:pt x="232808" y="27783"/>
                    <a:pt x="248432" y="14877"/>
                    <a:pt x="266030" y="5177"/>
                  </a:cubicBezTo>
                  <a:lnTo>
                    <a:pt x="266030" y="5177"/>
                  </a:lnTo>
                  <a:lnTo>
                    <a:pt x="266030" y="3746"/>
                  </a:lnTo>
                  <a:cubicBezTo>
                    <a:pt x="266030" y="3746"/>
                    <a:pt x="396226" y="23205"/>
                    <a:pt x="348726" y="137376"/>
                  </a:cubicBezTo>
                  <a:lnTo>
                    <a:pt x="357882" y="154545"/>
                  </a:lnTo>
                  <a:cubicBezTo>
                    <a:pt x="401090" y="231518"/>
                    <a:pt x="437431" y="331097"/>
                    <a:pt x="429419" y="418085"/>
                  </a:cubicBezTo>
                  <a:close/>
                </a:path>
              </a:pathLst>
            </a:custGeom>
            <a:solidFill>
              <a:srgbClr val="FBC0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3" name="Google Shape;3663;p43"/>
            <p:cNvSpPr/>
            <p:nvPr/>
          </p:nvSpPr>
          <p:spPr>
            <a:xfrm rot="-2864157">
              <a:off x="11120986" y="5841443"/>
              <a:ext cx="430056" cy="519155"/>
            </a:xfrm>
            <a:custGeom>
              <a:rect b="b" l="l" r="r" t="t"/>
              <a:pathLst>
                <a:path extrusionOk="0" h="519192" w="430087">
                  <a:moveTo>
                    <a:pt x="428846" y="326071"/>
                  </a:moveTo>
                  <a:cubicBezTo>
                    <a:pt x="424554" y="368993"/>
                    <a:pt x="420834" y="407336"/>
                    <a:pt x="416828" y="440529"/>
                  </a:cubicBezTo>
                  <a:cubicBezTo>
                    <a:pt x="397370" y="411915"/>
                    <a:pt x="376196" y="381011"/>
                    <a:pt x="353590" y="352682"/>
                  </a:cubicBezTo>
                  <a:cubicBezTo>
                    <a:pt x="322400" y="313480"/>
                    <a:pt x="284915" y="273707"/>
                    <a:pt x="235412" y="264836"/>
                  </a:cubicBezTo>
                  <a:cubicBezTo>
                    <a:pt x="164162" y="251959"/>
                    <a:pt x="103785" y="308902"/>
                    <a:pt x="74026" y="367848"/>
                  </a:cubicBezTo>
                  <a:cubicBezTo>
                    <a:pt x="52565" y="410484"/>
                    <a:pt x="61149" y="488029"/>
                    <a:pt x="23664" y="518933"/>
                  </a:cubicBezTo>
                  <a:cubicBezTo>
                    <a:pt x="17083" y="470002"/>
                    <a:pt x="9357" y="404475"/>
                    <a:pt x="1059" y="318631"/>
                  </a:cubicBezTo>
                  <a:cubicBezTo>
                    <a:pt x="-7812" y="225920"/>
                    <a:pt x="34824" y="118329"/>
                    <a:pt x="76601" y="40212"/>
                  </a:cubicBezTo>
                  <a:cubicBezTo>
                    <a:pt x="73454" y="33316"/>
                    <a:pt x="70964" y="26133"/>
                    <a:pt x="69162" y="18751"/>
                  </a:cubicBezTo>
                  <a:cubicBezTo>
                    <a:pt x="121755" y="-679"/>
                    <a:pt x="178641" y="-5314"/>
                    <a:pt x="233695" y="5302"/>
                  </a:cubicBezTo>
                  <a:cubicBezTo>
                    <a:pt x="279965" y="15174"/>
                    <a:pt x="323660" y="34661"/>
                    <a:pt x="361889" y="62531"/>
                  </a:cubicBezTo>
                  <a:cubicBezTo>
                    <a:pt x="400518" y="139504"/>
                    <a:pt x="436859" y="239082"/>
                    <a:pt x="428846" y="326071"/>
                  </a:cubicBezTo>
                  <a:close/>
                </a:path>
              </a:pathLst>
            </a:custGeom>
            <a:solidFill>
              <a:srgbClr val="E6A4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4" name="Google Shape;3664;p43"/>
            <p:cNvSpPr/>
            <p:nvPr/>
          </p:nvSpPr>
          <p:spPr>
            <a:xfrm rot="-2864157">
              <a:off x="9549743" y="3376950"/>
              <a:ext cx="1064099" cy="3187433"/>
            </a:xfrm>
            <a:custGeom>
              <a:rect b="b" l="l" r="r" t="t"/>
              <a:pathLst>
                <a:path extrusionOk="0" h="3187662" w="1064175">
                  <a:moveTo>
                    <a:pt x="1064053" y="2928154"/>
                  </a:moveTo>
                  <a:lnTo>
                    <a:pt x="925845" y="3187403"/>
                  </a:lnTo>
                  <a:lnTo>
                    <a:pt x="138086" y="3187403"/>
                  </a:lnTo>
                  <a:lnTo>
                    <a:pt x="88010" y="3093546"/>
                  </a:lnTo>
                  <a:lnTo>
                    <a:pt x="-123" y="2928154"/>
                  </a:lnTo>
                  <a:cubicBezTo>
                    <a:pt x="-123" y="2928154"/>
                    <a:pt x="-123" y="2922145"/>
                    <a:pt x="-123" y="2910700"/>
                  </a:cubicBezTo>
                  <a:cubicBezTo>
                    <a:pt x="-123" y="2899254"/>
                    <a:pt x="-123" y="2889239"/>
                    <a:pt x="-123" y="2873215"/>
                  </a:cubicBezTo>
                  <a:cubicBezTo>
                    <a:pt x="4742" y="2658892"/>
                    <a:pt x="28492" y="1841659"/>
                    <a:pt x="108326" y="1107124"/>
                  </a:cubicBezTo>
                  <a:cubicBezTo>
                    <a:pt x="129587" y="884846"/>
                    <a:pt x="175971" y="665687"/>
                    <a:pt x="246535" y="453853"/>
                  </a:cubicBezTo>
                  <a:cubicBezTo>
                    <a:pt x="247965" y="449276"/>
                    <a:pt x="249682" y="444983"/>
                    <a:pt x="251113" y="440691"/>
                  </a:cubicBezTo>
                  <a:cubicBezTo>
                    <a:pt x="374442" y="95599"/>
                    <a:pt x="517229" y="7467"/>
                    <a:pt x="530963" y="-260"/>
                  </a:cubicBezTo>
                  <a:lnTo>
                    <a:pt x="530963" y="-260"/>
                  </a:lnTo>
                  <a:cubicBezTo>
                    <a:pt x="544984" y="7752"/>
                    <a:pt x="691205" y="97889"/>
                    <a:pt x="817109" y="453853"/>
                  </a:cubicBezTo>
                  <a:cubicBezTo>
                    <a:pt x="887616" y="665687"/>
                    <a:pt x="933771" y="884846"/>
                    <a:pt x="954745" y="1107124"/>
                  </a:cubicBezTo>
                  <a:cubicBezTo>
                    <a:pt x="1032291" y="1819913"/>
                    <a:pt x="1056327" y="2610819"/>
                    <a:pt x="1062050" y="2852612"/>
                  </a:cubicBezTo>
                  <a:cubicBezTo>
                    <a:pt x="1062050" y="2878365"/>
                    <a:pt x="1062050" y="2897823"/>
                    <a:pt x="1062050" y="2909841"/>
                  </a:cubicBezTo>
                  <a:cubicBezTo>
                    <a:pt x="1062050" y="2921859"/>
                    <a:pt x="1064053" y="2928154"/>
                    <a:pt x="1064053" y="2928154"/>
                  </a:cubicBez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5" name="Google Shape;3665;p43"/>
            <p:cNvSpPr/>
            <p:nvPr/>
          </p:nvSpPr>
          <p:spPr>
            <a:xfrm rot="-2864157">
              <a:off x="9544148" y="3380057"/>
              <a:ext cx="1062668" cy="3171683"/>
            </a:xfrm>
            <a:custGeom>
              <a:rect b="b" l="l" r="r" t="t"/>
              <a:pathLst>
                <a:path extrusionOk="0" h="3171911" w="1062744">
                  <a:moveTo>
                    <a:pt x="1062622" y="2852898"/>
                  </a:moveTo>
                  <a:cubicBezTo>
                    <a:pt x="1033636" y="2891899"/>
                    <a:pt x="1001273" y="2928297"/>
                    <a:pt x="965905" y="2961633"/>
                  </a:cubicBezTo>
                  <a:cubicBezTo>
                    <a:pt x="801800" y="3113233"/>
                    <a:pt x="581239" y="3188375"/>
                    <a:pt x="358704" y="3168517"/>
                  </a:cubicBezTo>
                  <a:cubicBezTo>
                    <a:pt x="265592" y="3155440"/>
                    <a:pt x="174597" y="3130230"/>
                    <a:pt x="88010" y="3093546"/>
                  </a:cubicBezTo>
                  <a:lnTo>
                    <a:pt x="-123" y="2928154"/>
                  </a:lnTo>
                  <a:cubicBezTo>
                    <a:pt x="-123" y="2928154"/>
                    <a:pt x="-123" y="2922145"/>
                    <a:pt x="-123" y="2910700"/>
                  </a:cubicBezTo>
                  <a:cubicBezTo>
                    <a:pt x="-123" y="2899254"/>
                    <a:pt x="-123" y="2889239"/>
                    <a:pt x="-123" y="2873215"/>
                  </a:cubicBezTo>
                  <a:cubicBezTo>
                    <a:pt x="79426" y="2820277"/>
                    <a:pt x="206188" y="2821136"/>
                    <a:pt x="293463" y="2779359"/>
                  </a:cubicBezTo>
                  <a:cubicBezTo>
                    <a:pt x="401225" y="2727195"/>
                    <a:pt x="496683" y="2652768"/>
                    <a:pt x="573599" y="2561030"/>
                  </a:cubicBezTo>
                  <a:cubicBezTo>
                    <a:pt x="742711" y="2358725"/>
                    <a:pt x="819684" y="2091465"/>
                    <a:pt x="831130" y="1827925"/>
                  </a:cubicBezTo>
                  <a:cubicBezTo>
                    <a:pt x="847440" y="1386430"/>
                    <a:pt x="693809" y="955467"/>
                    <a:pt x="401912" y="623824"/>
                  </a:cubicBezTo>
                  <a:cubicBezTo>
                    <a:pt x="346428" y="567282"/>
                    <a:pt x="295952" y="505990"/>
                    <a:pt x="251113" y="440691"/>
                  </a:cubicBezTo>
                  <a:cubicBezTo>
                    <a:pt x="374442" y="95599"/>
                    <a:pt x="517229" y="7467"/>
                    <a:pt x="530963" y="-260"/>
                  </a:cubicBezTo>
                  <a:lnTo>
                    <a:pt x="530963" y="-260"/>
                  </a:lnTo>
                  <a:cubicBezTo>
                    <a:pt x="544984" y="7752"/>
                    <a:pt x="691205" y="97889"/>
                    <a:pt x="817109" y="453853"/>
                  </a:cubicBezTo>
                  <a:cubicBezTo>
                    <a:pt x="887616" y="665687"/>
                    <a:pt x="933771" y="884846"/>
                    <a:pt x="954745" y="1107124"/>
                  </a:cubicBezTo>
                  <a:cubicBezTo>
                    <a:pt x="1032863" y="1819913"/>
                    <a:pt x="1056899" y="2611105"/>
                    <a:pt x="1062622" y="2852898"/>
                  </a:cubicBezTo>
                  <a:close/>
                </a:path>
              </a:pathLst>
            </a:custGeom>
            <a:solidFill>
              <a:srgbClr val="E34B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6" name="Google Shape;3666;p43"/>
            <p:cNvSpPr/>
            <p:nvPr/>
          </p:nvSpPr>
          <p:spPr>
            <a:xfrm rot="-2864157">
              <a:off x="8780738" y="3820336"/>
              <a:ext cx="579688" cy="461519"/>
            </a:xfrm>
            <a:custGeom>
              <a:rect b="b" l="l" r="r" t="t"/>
              <a:pathLst>
                <a:path extrusionOk="0" h="461552" w="579730">
                  <a:moveTo>
                    <a:pt x="579608" y="461293"/>
                  </a:moveTo>
                  <a:lnTo>
                    <a:pt x="-123" y="461293"/>
                  </a:lnTo>
                  <a:cubicBezTo>
                    <a:pt x="126354" y="99606"/>
                    <a:pt x="275149" y="7753"/>
                    <a:pt x="289456" y="-260"/>
                  </a:cubicBezTo>
                  <a:lnTo>
                    <a:pt x="289456" y="-260"/>
                  </a:lnTo>
                  <a:cubicBezTo>
                    <a:pt x="304622" y="7753"/>
                    <a:pt x="453418" y="99606"/>
                    <a:pt x="579608" y="461293"/>
                  </a:cubicBezTo>
                  <a:close/>
                </a:path>
              </a:pathLst>
            </a:custGeom>
            <a:solidFill>
              <a:srgbClr val="D6D5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7" name="Google Shape;3667;p43"/>
            <p:cNvSpPr/>
            <p:nvPr/>
          </p:nvSpPr>
          <p:spPr>
            <a:xfrm rot="-2864157">
              <a:off x="9638995" y="4536893"/>
              <a:ext cx="686465" cy="686712"/>
            </a:xfrm>
            <a:custGeom>
              <a:rect b="b" l="l" r="r" t="t"/>
              <a:pathLst>
                <a:path extrusionOk="0" h="686761" w="686514">
                  <a:moveTo>
                    <a:pt x="686150" y="361431"/>
                  </a:moveTo>
                  <a:cubicBezTo>
                    <a:pt x="676049" y="550802"/>
                    <a:pt x="514320" y="696106"/>
                    <a:pt x="324949" y="686006"/>
                  </a:cubicBezTo>
                  <a:cubicBezTo>
                    <a:pt x="135578" y="675876"/>
                    <a:pt x="-9727" y="514175"/>
                    <a:pt x="374" y="324804"/>
                  </a:cubicBezTo>
                  <a:cubicBezTo>
                    <a:pt x="10131" y="142071"/>
                    <a:pt x="161502" y="-915"/>
                    <a:pt x="344492" y="-257"/>
                  </a:cubicBezTo>
                  <a:cubicBezTo>
                    <a:pt x="537097" y="3548"/>
                    <a:pt x="690127" y="162788"/>
                    <a:pt x="686322" y="355393"/>
                  </a:cubicBezTo>
                  <a:cubicBezTo>
                    <a:pt x="686293" y="357425"/>
                    <a:pt x="686236" y="359428"/>
                    <a:pt x="686150" y="361431"/>
                  </a:cubicBezTo>
                  <a:close/>
                </a:path>
              </a:pathLst>
            </a:custGeom>
            <a:solidFill>
              <a:srgbClr val="D6D5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8" name="Google Shape;3668;p43"/>
            <p:cNvSpPr/>
            <p:nvPr/>
          </p:nvSpPr>
          <p:spPr>
            <a:xfrm rot="-2864157">
              <a:off x="9733153" y="4620424"/>
              <a:ext cx="519730" cy="537052"/>
            </a:xfrm>
            <a:custGeom>
              <a:rect b="b" l="l" r="r" t="t"/>
              <a:pathLst>
                <a:path extrusionOk="0" h="537091" w="519767">
                  <a:moveTo>
                    <a:pt x="519602" y="272720"/>
                  </a:moveTo>
                  <a:cubicBezTo>
                    <a:pt x="519316" y="416794"/>
                    <a:pt x="403828" y="534171"/>
                    <a:pt x="259781" y="536831"/>
                  </a:cubicBezTo>
                  <a:cubicBezTo>
                    <a:pt x="167900" y="536260"/>
                    <a:pt x="83259" y="486728"/>
                    <a:pt x="37733" y="406922"/>
                  </a:cubicBezTo>
                  <a:cubicBezTo>
                    <a:pt x="13839" y="366175"/>
                    <a:pt x="906" y="319934"/>
                    <a:pt x="248" y="272720"/>
                  </a:cubicBezTo>
                  <a:cubicBezTo>
                    <a:pt x="-7335" y="129732"/>
                    <a:pt x="102430" y="7692"/>
                    <a:pt x="245389" y="109"/>
                  </a:cubicBezTo>
                  <a:cubicBezTo>
                    <a:pt x="378275" y="-6931"/>
                    <a:pt x="494908" y="87727"/>
                    <a:pt x="515310" y="219211"/>
                  </a:cubicBezTo>
                  <a:cubicBezTo>
                    <a:pt x="518486" y="236866"/>
                    <a:pt x="519917" y="254778"/>
                    <a:pt x="519602" y="272720"/>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9" name="Google Shape;3669;p43"/>
            <p:cNvSpPr/>
            <p:nvPr/>
          </p:nvSpPr>
          <p:spPr>
            <a:xfrm rot="-2864157">
              <a:off x="11767257" y="6470832"/>
              <a:ext cx="107" cy="4864"/>
            </a:xfrm>
            <a:custGeom>
              <a:rect b="b" l="l" r="r" t="t"/>
              <a:pathLst>
                <a:path extrusionOk="0" h="4864" w="107">
                  <a:moveTo>
                    <a:pt x="-15" y="-260"/>
                  </a:moveTo>
                  <a:lnTo>
                    <a:pt x="-15" y="-260"/>
                  </a:lnTo>
                  <a:cubicBezTo>
                    <a:pt x="-159" y="1372"/>
                    <a:pt x="-159" y="2974"/>
                    <a:pt x="-15" y="4605"/>
                  </a:cubicBezTo>
                  <a:cubicBezTo>
                    <a:pt x="-159" y="2974"/>
                    <a:pt x="-159" y="1372"/>
                    <a:pt x="-15" y="-260"/>
                  </a:cubicBez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0" name="Google Shape;3670;p43"/>
            <p:cNvSpPr/>
            <p:nvPr/>
          </p:nvSpPr>
          <p:spPr>
            <a:xfrm rot="-2864157">
              <a:off x="10627972" y="5810152"/>
              <a:ext cx="1064099" cy="276683"/>
            </a:xfrm>
            <a:custGeom>
              <a:rect b="b" l="l" r="r" t="t"/>
              <a:pathLst>
                <a:path extrusionOk="0" h="276703" w="1064175">
                  <a:moveTo>
                    <a:pt x="1064053" y="17195"/>
                  </a:moveTo>
                  <a:lnTo>
                    <a:pt x="1046598" y="49816"/>
                  </a:lnTo>
                  <a:lnTo>
                    <a:pt x="925845" y="276444"/>
                  </a:lnTo>
                  <a:lnTo>
                    <a:pt x="138086" y="276444"/>
                  </a:lnTo>
                  <a:lnTo>
                    <a:pt x="-123" y="17195"/>
                  </a:lnTo>
                  <a:cubicBezTo>
                    <a:pt x="-123" y="17195"/>
                    <a:pt x="-123" y="13189"/>
                    <a:pt x="-123" y="5749"/>
                  </a:cubicBezTo>
                  <a:lnTo>
                    <a:pt x="-123" y="-260"/>
                  </a:lnTo>
                  <a:lnTo>
                    <a:pt x="1063481" y="-260"/>
                  </a:lnTo>
                  <a:cubicBezTo>
                    <a:pt x="1064053" y="11186"/>
                    <a:pt x="1064053" y="17195"/>
                    <a:pt x="1064053" y="17195"/>
                  </a:cubicBezTo>
                  <a:close/>
                </a:path>
              </a:pathLst>
            </a:custGeom>
            <a:solidFill>
              <a:srgbClr val="D6D5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1" name="Google Shape;3671;p43"/>
            <p:cNvSpPr/>
            <p:nvPr/>
          </p:nvSpPr>
          <p:spPr>
            <a:xfrm rot="-2864157">
              <a:off x="10237705" y="5111453"/>
              <a:ext cx="467753" cy="838302"/>
            </a:xfrm>
            <a:custGeom>
              <a:rect b="b" l="l" r="r" t="t"/>
              <a:pathLst>
                <a:path extrusionOk="0" h="838362" w="467787">
                  <a:moveTo>
                    <a:pt x="24005" y="651232"/>
                  </a:moveTo>
                  <a:cubicBezTo>
                    <a:pt x="24292" y="690348"/>
                    <a:pt x="31560" y="729121"/>
                    <a:pt x="45466" y="765690"/>
                  </a:cubicBezTo>
                  <a:cubicBezTo>
                    <a:pt x="60117" y="802546"/>
                    <a:pt x="92423" y="829472"/>
                    <a:pt x="131310" y="837226"/>
                  </a:cubicBezTo>
                  <a:cubicBezTo>
                    <a:pt x="188539" y="845238"/>
                    <a:pt x="236039" y="796881"/>
                    <a:pt x="269805" y="751383"/>
                  </a:cubicBezTo>
                  <a:cubicBezTo>
                    <a:pt x="375936" y="605048"/>
                    <a:pt x="442980" y="434076"/>
                    <a:pt x="464670" y="254634"/>
                  </a:cubicBezTo>
                  <a:cubicBezTo>
                    <a:pt x="470393" y="205704"/>
                    <a:pt x="470965" y="150477"/>
                    <a:pt x="438058" y="113850"/>
                  </a:cubicBezTo>
                  <a:cubicBezTo>
                    <a:pt x="413392" y="91188"/>
                    <a:pt x="383204" y="75393"/>
                    <a:pt x="350498" y="68068"/>
                  </a:cubicBezTo>
                  <a:lnTo>
                    <a:pt x="184819" y="15703"/>
                  </a:lnTo>
                  <a:cubicBezTo>
                    <a:pt x="153772" y="3255"/>
                    <a:pt x="120322" y="-2009"/>
                    <a:pt x="86958" y="251"/>
                  </a:cubicBezTo>
                  <a:cubicBezTo>
                    <a:pt x="-52968" y="18278"/>
                    <a:pt x="15707" y="542497"/>
                    <a:pt x="24005" y="651232"/>
                  </a:cubicBezTo>
                  <a:close/>
                </a:path>
              </a:pathLst>
            </a:custGeom>
            <a:solidFill>
              <a:srgbClr val="FFFFFF">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2" name="Google Shape;3672;p43"/>
            <p:cNvSpPr/>
            <p:nvPr/>
          </p:nvSpPr>
          <p:spPr>
            <a:xfrm rot="-2864157">
              <a:off x="9249215" y="4221081"/>
              <a:ext cx="316056" cy="601244"/>
            </a:xfrm>
            <a:custGeom>
              <a:rect b="b" l="l" r="r" t="t"/>
              <a:pathLst>
                <a:path extrusionOk="0" h="601287" w="316079">
                  <a:moveTo>
                    <a:pt x="13923" y="500019"/>
                  </a:moveTo>
                  <a:cubicBezTo>
                    <a:pt x="35097" y="558965"/>
                    <a:pt x="93471" y="608182"/>
                    <a:pt x="155279" y="600170"/>
                  </a:cubicBezTo>
                  <a:cubicBezTo>
                    <a:pt x="223095" y="591585"/>
                    <a:pt x="265731" y="523196"/>
                    <a:pt x="287192" y="458527"/>
                  </a:cubicBezTo>
                  <a:cubicBezTo>
                    <a:pt x="317809" y="364443"/>
                    <a:pt x="324104" y="264120"/>
                    <a:pt x="305505" y="166945"/>
                  </a:cubicBezTo>
                  <a:cubicBezTo>
                    <a:pt x="299067" y="112721"/>
                    <a:pt x="272512" y="62903"/>
                    <a:pt x="231107" y="27306"/>
                  </a:cubicBezTo>
                  <a:cubicBezTo>
                    <a:pt x="126664" y="-47664"/>
                    <a:pt x="40534" y="43616"/>
                    <a:pt x="32236" y="141764"/>
                  </a:cubicBezTo>
                  <a:cubicBezTo>
                    <a:pt x="22793" y="245635"/>
                    <a:pt x="-22704" y="397578"/>
                    <a:pt x="13923" y="500019"/>
                  </a:cubicBezTo>
                  <a:close/>
                </a:path>
              </a:pathLst>
            </a:custGeom>
            <a:solidFill>
              <a:srgbClr val="FFFFFF">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3" name="Google Shape;3673;p43"/>
            <p:cNvSpPr/>
            <p:nvPr/>
          </p:nvSpPr>
          <p:spPr>
            <a:xfrm rot="-2864157">
              <a:off x="9685795" y="4643296"/>
              <a:ext cx="515395" cy="407152"/>
            </a:xfrm>
            <a:custGeom>
              <a:rect b="b" l="l" r="r" t="t"/>
              <a:pathLst>
                <a:path extrusionOk="0" h="407181" w="515432">
                  <a:moveTo>
                    <a:pt x="515310" y="219211"/>
                  </a:moveTo>
                  <a:cubicBezTo>
                    <a:pt x="447207" y="161981"/>
                    <a:pt x="378818" y="99316"/>
                    <a:pt x="292402" y="102177"/>
                  </a:cubicBezTo>
                  <a:cubicBezTo>
                    <a:pt x="225559" y="108672"/>
                    <a:pt x="166097" y="147330"/>
                    <a:pt x="133019" y="205762"/>
                  </a:cubicBezTo>
                  <a:cubicBezTo>
                    <a:pt x="104405" y="250972"/>
                    <a:pt x="106121" y="370867"/>
                    <a:pt x="62341" y="397479"/>
                  </a:cubicBezTo>
                  <a:cubicBezTo>
                    <a:pt x="54873" y="402286"/>
                    <a:pt x="46489" y="405491"/>
                    <a:pt x="37733" y="406922"/>
                  </a:cubicBezTo>
                  <a:cubicBezTo>
                    <a:pt x="13839" y="366175"/>
                    <a:pt x="906" y="319934"/>
                    <a:pt x="248" y="272720"/>
                  </a:cubicBezTo>
                  <a:cubicBezTo>
                    <a:pt x="-7335" y="129732"/>
                    <a:pt x="102430" y="7692"/>
                    <a:pt x="245389" y="109"/>
                  </a:cubicBezTo>
                  <a:cubicBezTo>
                    <a:pt x="378275" y="-6931"/>
                    <a:pt x="494908" y="87727"/>
                    <a:pt x="515310" y="219211"/>
                  </a:cubicBezTo>
                  <a:close/>
                </a:path>
              </a:pathLst>
            </a:custGeom>
            <a:solidFill>
              <a:srgbClr val="1425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4" name="Google Shape;3674;p43"/>
            <p:cNvSpPr/>
            <p:nvPr/>
          </p:nvSpPr>
          <p:spPr>
            <a:xfrm rot="-2864157">
              <a:off x="10632868" y="5821210"/>
              <a:ext cx="1047790" cy="270675"/>
            </a:xfrm>
            <a:custGeom>
              <a:rect b="b" l="l" r="r" t="t"/>
              <a:pathLst>
                <a:path extrusionOk="0" h="270694" w="1047865">
                  <a:moveTo>
                    <a:pt x="1047742" y="43807"/>
                  </a:moveTo>
                  <a:lnTo>
                    <a:pt x="926989" y="270435"/>
                  </a:lnTo>
                  <a:lnTo>
                    <a:pt x="138086" y="270435"/>
                  </a:lnTo>
                  <a:lnTo>
                    <a:pt x="-123" y="11186"/>
                  </a:lnTo>
                  <a:cubicBezTo>
                    <a:pt x="-123" y="11186"/>
                    <a:pt x="-123" y="7180"/>
                    <a:pt x="-123" y="-260"/>
                  </a:cubicBezTo>
                  <a:cubicBezTo>
                    <a:pt x="19907" y="19198"/>
                    <a:pt x="37362" y="45237"/>
                    <a:pt x="54817" y="61548"/>
                  </a:cubicBezTo>
                  <a:cubicBezTo>
                    <a:pt x="145811" y="143844"/>
                    <a:pt x="259096" y="197410"/>
                    <a:pt x="380451" y="215494"/>
                  </a:cubicBezTo>
                  <a:cubicBezTo>
                    <a:pt x="541436" y="236498"/>
                    <a:pt x="705083" y="212747"/>
                    <a:pt x="853450" y="146820"/>
                  </a:cubicBezTo>
                  <a:cubicBezTo>
                    <a:pt x="921381" y="118806"/>
                    <a:pt x="986421" y="84297"/>
                    <a:pt x="1047742" y="43807"/>
                  </a:cubicBezTo>
                  <a:close/>
                </a:path>
              </a:pathLst>
            </a:custGeom>
            <a:solidFill>
              <a:srgbClr val="C4C3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5" name="Google Shape;3675;p43"/>
            <p:cNvSpPr/>
            <p:nvPr/>
          </p:nvSpPr>
          <p:spPr>
            <a:xfrm rot="-2864157">
              <a:off x="10819739" y="5838442"/>
              <a:ext cx="657636" cy="142200"/>
            </a:xfrm>
            <a:custGeom>
              <a:rect b="b" l="l" r="r" t="t"/>
              <a:pathLst>
                <a:path extrusionOk="0" h="142210" w="657683">
                  <a:moveTo>
                    <a:pt x="56827" y="17711"/>
                  </a:moveTo>
                  <a:cubicBezTo>
                    <a:pt x="37798" y="15565"/>
                    <a:pt x="18855" y="22204"/>
                    <a:pt x="5321" y="35738"/>
                  </a:cubicBezTo>
                  <a:cubicBezTo>
                    <a:pt x="-4609" y="53451"/>
                    <a:pt x="-660" y="75741"/>
                    <a:pt x="14764" y="88962"/>
                  </a:cubicBezTo>
                  <a:cubicBezTo>
                    <a:pt x="30158" y="101351"/>
                    <a:pt x="48500" y="109506"/>
                    <a:pt x="67987" y="112711"/>
                  </a:cubicBezTo>
                  <a:cubicBezTo>
                    <a:pt x="236240" y="153372"/>
                    <a:pt x="411933" y="151599"/>
                    <a:pt x="579329" y="107561"/>
                  </a:cubicBezTo>
                  <a:cubicBezTo>
                    <a:pt x="604510" y="103583"/>
                    <a:pt x="627544" y="91050"/>
                    <a:pt x="644570" y="72079"/>
                  </a:cubicBezTo>
                  <a:cubicBezTo>
                    <a:pt x="716965" y="-28645"/>
                    <a:pt x="464585" y="4835"/>
                    <a:pt x="433394" y="5979"/>
                  </a:cubicBezTo>
                  <a:close/>
                </a:path>
              </a:pathLst>
            </a:custGeom>
            <a:solidFill>
              <a:srgbClr val="FFFFFF">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6" name="Google Shape;3676;p43"/>
            <p:cNvSpPr/>
            <p:nvPr/>
          </p:nvSpPr>
          <p:spPr>
            <a:xfrm rot="-2864157">
              <a:off x="8944782" y="3926158"/>
              <a:ext cx="210389" cy="319273"/>
            </a:xfrm>
            <a:custGeom>
              <a:rect b="b" l="l" r="r" t="t"/>
              <a:pathLst>
                <a:path extrusionOk="0" h="319296" w="210404">
                  <a:moveTo>
                    <a:pt x="168" y="259539"/>
                  </a:moveTo>
                  <a:cubicBezTo>
                    <a:pt x="-290" y="274906"/>
                    <a:pt x="4117" y="290042"/>
                    <a:pt x="12759" y="302747"/>
                  </a:cubicBezTo>
                  <a:cubicBezTo>
                    <a:pt x="26035" y="316568"/>
                    <a:pt x="45722" y="322148"/>
                    <a:pt x="64264" y="317341"/>
                  </a:cubicBezTo>
                  <a:cubicBezTo>
                    <a:pt x="82463" y="311846"/>
                    <a:pt x="99060" y="302032"/>
                    <a:pt x="112623" y="288726"/>
                  </a:cubicBezTo>
                  <a:cubicBezTo>
                    <a:pt x="147676" y="257965"/>
                    <a:pt x="175346" y="219736"/>
                    <a:pt x="193602" y="176843"/>
                  </a:cubicBezTo>
                  <a:cubicBezTo>
                    <a:pt x="207910" y="146254"/>
                    <a:pt x="213175" y="112174"/>
                    <a:pt x="208768" y="78696"/>
                  </a:cubicBezTo>
                  <a:cubicBezTo>
                    <a:pt x="196178" y="6873"/>
                    <a:pt x="122924" y="-27179"/>
                    <a:pt x="71132" y="24900"/>
                  </a:cubicBezTo>
                  <a:cubicBezTo>
                    <a:pt x="19340" y="76978"/>
                    <a:pt x="-2980" y="190864"/>
                    <a:pt x="168" y="259539"/>
                  </a:cubicBezTo>
                  <a:close/>
                </a:path>
              </a:pathLst>
            </a:custGeom>
            <a:solidFill>
              <a:srgbClr val="FFFFFF">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7" name="Google Shape;3677;p43"/>
            <p:cNvSpPr/>
            <p:nvPr/>
          </p:nvSpPr>
          <p:spPr>
            <a:xfrm rot="-2864157">
              <a:off x="9882768" y="4732432"/>
              <a:ext cx="255079" cy="331268"/>
            </a:xfrm>
            <a:custGeom>
              <a:rect b="b" l="l" r="r" t="t"/>
              <a:pathLst>
                <a:path extrusionOk="0" h="331292" w="255097">
                  <a:moveTo>
                    <a:pt x="51674" y="65844"/>
                  </a:moveTo>
                  <a:cubicBezTo>
                    <a:pt x="18023" y="109624"/>
                    <a:pt x="-33" y="163420"/>
                    <a:pt x="454" y="218646"/>
                  </a:cubicBezTo>
                  <a:cubicBezTo>
                    <a:pt x="-2122" y="246888"/>
                    <a:pt x="3973" y="275216"/>
                    <a:pt x="17909" y="299911"/>
                  </a:cubicBezTo>
                  <a:cubicBezTo>
                    <a:pt x="32845" y="324805"/>
                    <a:pt x="62690" y="336566"/>
                    <a:pt x="90590" y="328526"/>
                  </a:cubicBezTo>
                  <a:cubicBezTo>
                    <a:pt x="116514" y="313846"/>
                    <a:pt x="132996" y="286777"/>
                    <a:pt x="134084" y="256989"/>
                  </a:cubicBezTo>
                  <a:cubicBezTo>
                    <a:pt x="134570" y="227173"/>
                    <a:pt x="141695" y="197843"/>
                    <a:pt x="154972" y="171145"/>
                  </a:cubicBezTo>
                  <a:cubicBezTo>
                    <a:pt x="170825" y="152002"/>
                    <a:pt x="190254" y="136179"/>
                    <a:pt x="212201" y="124504"/>
                  </a:cubicBezTo>
                  <a:cubicBezTo>
                    <a:pt x="258843" y="93887"/>
                    <a:pt x="277729" y="26642"/>
                    <a:pt x="214777" y="3750"/>
                  </a:cubicBezTo>
                  <a:cubicBezTo>
                    <a:pt x="163843" y="-13418"/>
                    <a:pt x="83722" y="27786"/>
                    <a:pt x="51674" y="658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678" name="Google Shape;3678;p43"/>
          <p:cNvPicPr preferRelativeResize="0"/>
          <p:nvPr/>
        </p:nvPicPr>
        <p:blipFill rotWithShape="1">
          <a:blip r:embed="rId3">
            <a:alphaModFix/>
          </a:blip>
          <a:srcRect b="0" l="0" r="0" t="0"/>
          <a:stretch/>
        </p:blipFill>
        <p:spPr>
          <a:xfrm rot="-10091145">
            <a:off x="8554314" y="4946567"/>
            <a:ext cx="3805248" cy="38052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82" name="Shape 3682"/>
        <p:cNvGrpSpPr/>
        <p:nvPr/>
      </p:nvGrpSpPr>
      <p:grpSpPr>
        <a:xfrm>
          <a:off x="0" y="0"/>
          <a:ext cx="0" cy="0"/>
          <a:chOff x="0" y="0"/>
          <a:chExt cx="0" cy="0"/>
        </a:xfrm>
      </p:grpSpPr>
      <p:sp>
        <p:nvSpPr>
          <p:cNvPr id="3683" name="Google Shape;3683;p44"/>
          <p:cNvSpPr/>
          <p:nvPr/>
        </p:nvSpPr>
        <p:spPr>
          <a:xfrm rot="2408129">
            <a:off x="2937266" y="-125941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4" name="Google Shape;3684;p44"/>
          <p:cNvSpPr/>
          <p:nvPr/>
        </p:nvSpPr>
        <p:spPr>
          <a:xfrm rot="10800000">
            <a:off x="5405501" y="1597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5" name="Google Shape;3685;p44"/>
          <p:cNvSpPr/>
          <p:nvPr/>
        </p:nvSpPr>
        <p:spPr>
          <a:xfrm rot="10800000">
            <a:off x="1795177" y="-109717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6" name="Google Shape;3686;p44"/>
          <p:cNvSpPr/>
          <p:nvPr/>
        </p:nvSpPr>
        <p:spPr>
          <a:xfrm rot="10800000">
            <a:off x="2207013" y="-83466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7" name="Google Shape;3687;p44"/>
          <p:cNvSpPr/>
          <p:nvPr/>
        </p:nvSpPr>
        <p:spPr>
          <a:xfrm rot="347105">
            <a:off x="6713930" y="5063479"/>
            <a:ext cx="3696526" cy="1011716"/>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88" name="Google Shape;3688;p44"/>
          <p:cNvSpPr/>
          <p:nvPr/>
        </p:nvSpPr>
        <p:spPr>
          <a:xfrm flipH="1">
            <a:off x="1479667" y="4165782"/>
            <a:ext cx="10712327" cy="2846603"/>
          </a:xfrm>
          <a:custGeom>
            <a:rect b="b" l="l" r="r" t="t"/>
            <a:pathLst>
              <a:path extrusionOk="0" h="4784207" w="9097518">
                <a:moveTo>
                  <a:pt x="0" y="4752"/>
                </a:moveTo>
                <a:cubicBezTo>
                  <a:pt x="0" y="4752"/>
                  <a:pt x="657948" y="-73318"/>
                  <a:pt x="1050033" y="403481"/>
                </a:cubicBezTo>
                <a:cubicBezTo>
                  <a:pt x="1442118" y="880280"/>
                  <a:pt x="1697157" y="2472295"/>
                  <a:pt x="2352509" y="2865548"/>
                </a:cubicBezTo>
                <a:cubicBezTo>
                  <a:pt x="3007861" y="3258802"/>
                  <a:pt x="4356819" y="2534713"/>
                  <a:pt x="4982147" y="2763002"/>
                </a:cubicBezTo>
                <a:cubicBezTo>
                  <a:pt x="5607475" y="2991291"/>
                  <a:pt x="5356289" y="4314148"/>
                  <a:pt x="6104478" y="4235281"/>
                </a:cubicBezTo>
                <a:cubicBezTo>
                  <a:pt x="6852666" y="4156414"/>
                  <a:pt x="8819239" y="1493064"/>
                  <a:pt x="9097518" y="4737058"/>
                </a:cubicBezTo>
                <a:lnTo>
                  <a:pt x="0" y="4784207"/>
                </a:lnTo>
                <a:lnTo>
                  <a:pt x="0" y="4752"/>
                </a:ln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9" name="Google Shape;3689;p44"/>
          <p:cNvSpPr/>
          <p:nvPr/>
        </p:nvSpPr>
        <p:spPr>
          <a:xfrm flipH="1" rot="10800000">
            <a:off x="-512036" y="-51887"/>
            <a:ext cx="12792307" cy="7062168"/>
          </a:xfrm>
          <a:custGeom>
            <a:rect b="b" l="l" r="r" t="t"/>
            <a:pathLst>
              <a:path extrusionOk="0" h="4615796" w="9618276">
                <a:moveTo>
                  <a:pt x="1144077" y="85804"/>
                </a:moveTo>
                <a:cubicBezTo>
                  <a:pt x="1144077" y="85804"/>
                  <a:pt x="388201" y="1421555"/>
                  <a:pt x="1091657" y="2139042"/>
                </a:cubicBezTo>
                <a:cubicBezTo>
                  <a:pt x="1795113" y="2856529"/>
                  <a:pt x="2642513" y="2606235"/>
                  <a:pt x="3336477" y="2909839"/>
                </a:cubicBezTo>
                <a:cubicBezTo>
                  <a:pt x="4030441" y="3213443"/>
                  <a:pt x="4508644" y="3817867"/>
                  <a:pt x="5255444" y="3960666"/>
                </a:cubicBezTo>
                <a:cubicBezTo>
                  <a:pt x="6002245" y="4103465"/>
                  <a:pt x="7069091" y="3845500"/>
                  <a:pt x="7817280" y="3766633"/>
                </a:cubicBezTo>
                <a:cubicBezTo>
                  <a:pt x="8565468" y="3687766"/>
                  <a:pt x="9928675" y="3973791"/>
                  <a:pt x="9554533" y="4600726"/>
                </a:cubicBezTo>
                <a:lnTo>
                  <a:pt x="380721" y="4615796"/>
                </a:lnTo>
                <a:cubicBezTo>
                  <a:pt x="380721" y="3753220"/>
                  <a:pt x="-862455" y="-666612"/>
                  <a:pt x="1144077" y="85804"/>
                </a:cubicBezTo>
                <a:close/>
              </a:path>
            </a:pathLst>
          </a:custGeom>
          <a:gradFill>
            <a:gsLst>
              <a:gs pos="0">
                <a:schemeClr val="dk1"/>
              </a:gs>
              <a:gs pos="100000">
                <a:srgbClr val="002060"/>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0" name="Google Shape;3690;p44"/>
          <p:cNvSpPr/>
          <p:nvPr/>
        </p:nvSpPr>
        <p:spPr>
          <a:xfrm flipH="1" rot="188697">
            <a:off x="800098" y="-98588"/>
            <a:ext cx="7957629" cy="2097638"/>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1" name="Google Shape;3691;p44"/>
          <p:cNvSpPr/>
          <p:nvPr/>
        </p:nvSpPr>
        <p:spPr>
          <a:xfrm>
            <a:off x="384186" y="-193215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2" name="Google Shape;3692;p44"/>
          <p:cNvSpPr/>
          <p:nvPr/>
        </p:nvSpPr>
        <p:spPr>
          <a:xfrm>
            <a:off x="331914" y="-152908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3" name="Google Shape;3693;p44"/>
          <p:cNvSpPr/>
          <p:nvPr/>
        </p:nvSpPr>
        <p:spPr>
          <a:xfrm>
            <a:off x="915125" y="-10928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4" name="Google Shape;3694;p44"/>
          <p:cNvSpPr/>
          <p:nvPr/>
        </p:nvSpPr>
        <p:spPr>
          <a:xfrm>
            <a:off x="935543" y="-176343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5" name="Google Shape;3695;p44"/>
          <p:cNvSpPr/>
          <p:nvPr/>
        </p:nvSpPr>
        <p:spPr>
          <a:xfrm>
            <a:off x="1311553" y="-14350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6" name="Google Shape;3696;p44"/>
          <p:cNvSpPr/>
          <p:nvPr/>
        </p:nvSpPr>
        <p:spPr>
          <a:xfrm>
            <a:off x="11661902" y="96516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7" name="Google Shape;3697;p44"/>
          <p:cNvSpPr/>
          <p:nvPr/>
        </p:nvSpPr>
        <p:spPr>
          <a:xfrm>
            <a:off x="11613361" y="29424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8" name="Google Shape;3698;p44"/>
          <p:cNvSpPr/>
          <p:nvPr/>
        </p:nvSpPr>
        <p:spPr>
          <a:xfrm>
            <a:off x="-151558" y="-202397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9" name="Google Shape;3699;p44"/>
          <p:cNvSpPr txBox="1"/>
          <p:nvPr/>
        </p:nvSpPr>
        <p:spPr>
          <a:xfrm>
            <a:off x="1363350" y="592600"/>
            <a:ext cx="4144800" cy="126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7600">
                <a:solidFill>
                  <a:schemeClr val="accent4"/>
                </a:solidFill>
                <a:latin typeface="Roboto"/>
                <a:ea typeface="Roboto"/>
                <a:cs typeface="Roboto"/>
                <a:sym typeface="Roboto"/>
              </a:rPr>
              <a:t>Findings</a:t>
            </a:r>
            <a:endParaRPr sz="5800">
              <a:solidFill>
                <a:schemeClr val="accent4"/>
              </a:solidFill>
              <a:latin typeface="Roboto"/>
              <a:ea typeface="Roboto"/>
              <a:cs typeface="Roboto"/>
              <a:sym typeface="Roboto"/>
            </a:endParaRPr>
          </a:p>
        </p:txBody>
      </p:sp>
      <p:sp>
        <p:nvSpPr>
          <p:cNvPr id="3700" name="Google Shape;3700;p44"/>
          <p:cNvSpPr/>
          <p:nvPr/>
        </p:nvSpPr>
        <p:spPr>
          <a:xfrm>
            <a:off x="10140915" y="308791"/>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1" name="Google Shape;3701;p44"/>
          <p:cNvSpPr/>
          <p:nvPr/>
        </p:nvSpPr>
        <p:spPr>
          <a:xfrm>
            <a:off x="5354639" y="-1644061"/>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2" name="Google Shape;3702;p44"/>
          <p:cNvSpPr/>
          <p:nvPr/>
        </p:nvSpPr>
        <p:spPr>
          <a:xfrm>
            <a:off x="104970" y="4940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3" name="Google Shape;3703;p44"/>
          <p:cNvSpPr/>
          <p:nvPr/>
        </p:nvSpPr>
        <p:spPr>
          <a:xfrm>
            <a:off x="2936416" y="-1436785"/>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4" name="Google Shape;3704;p44"/>
          <p:cNvSpPr/>
          <p:nvPr/>
        </p:nvSpPr>
        <p:spPr>
          <a:xfrm>
            <a:off x="11077854" y="635854"/>
            <a:ext cx="101700" cy="105300"/>
          </a:xfrm>
          <a:prstGeom prst="ellipse">
            <a:avLst/>
          </a:prstGeom>
          <a:gradFill>
            <a:gsLst>
              <a:gs pos="0">
                <a:srgbClr val="300048">
                  <a:alpha val="0"/>
                </a:srgbClr>
              </a:gs>
              <a:gs pos="100000">
                <a:srgbClr val="980F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5" name="Google Shape;3705;p44"/>
          <p:cNvSpPr/>
          <p:nvPr/>
        </p:nvSpPr>
        <p:spPr>
          <a:xfrm>
            <a:off x="2743614" y="13410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6" name="Google Shape;3706;p44"/>
          <p:cNvSpPr/>
          <p:nvPr/>
        </p:nvSpPr>
        <p:spPr>
          <a:xfrm>
            <a:off x="1911106" y="764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7" name="Google Shape;3707;p44"/>
          <p:cNvSpPr/>
          <p:nvPr/>
        </p:nvSpPr>
        <p:spPr>
          <a:xfrm rot="10800000">
            <a:off x="4133747" y="5464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8" name="Google Shape;3708;p44"/>
          <p:cNvSpPr/>
          <p:nvPr/>
        </p:nvSpPr>
        <p:spPr>
          <a:xfrm>
            <a:off x="1127886" y="1479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9" name="Google Shape;3709;p44"/>
          <p:cNvSpPr/>
          <p:nvPr/>
        </p:nvSpPr>
        <p:spPr>
          <a:xfrm rot="10800000">
            <a:off x="3136987" y="9305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0" name="Google Shape;3710;p44"/>
          <p:cNvSpPr/>
          <p:nvPr/>
        </p:nvSpPr>
        <p:spPr>
          <a:xfrm rot="10800000">
            <a:off x="3772610" y="243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1" name="Google Shape;3711;p44"/>
          <p:cNvSpPr/>
          <p:nvPr/>
        </p:nvSpPr>
        <p:spPr>
          <a:xfrm rot="10800000">
            <a:off x="4670383" y="-228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2" name="Google Shape;3712;p44"/>
          <p:cNvSpPr/>
          <p:nvPr/>
        </p:nvSpPr>
        <p:spPr>
          <a:xfrm>
            <a:off x="4297833" y="1327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3" name="Google Shape;3713;p44"/>
          <p:cNvSpPr/>
          <p:nvPr/>
        </p:nvSpPr>
        <p:spPr>
          <a:xfrm>
            <a:off x="2328254" y="5185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4" name="Google Shape;3714;p44"/>
          <p:cNvSpPr/>
          <p:nvPr/>
        </p:nvSpPr>
        <p:spPr>
          <a:xfrm>
            <a:off x="3097241" y="1597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5" name="Google Shape;3715;p44"/>
          <p:cNvSpPr/>
          <p:nvPr/>
        </p:nvSpPr>
        <p:spPr>
          <a:xfrm rot="10800000">
            <a:off x="105977"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6" name="Google Shape;3716;p44"/>
          <p:cNvSpPr/>
          <p:nvPr/>
        </p:nvSpPr>
        <p:spPr>
          <a:xfrm rot="10800000">
            <a:off x="303149" y="10978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17" name="Google Shape;3717;p44"/>
          <p:cNvPicPr preferRelativeResize="0"/>
          <p:nvPr/>
        </p:nvPicPr>
        <p:blipFill rotWithShape="1">
          <a:blip r:embed="rId3">
            <a:alphaModFix/>
          </a:blip>
          <a:srcRect b="0" l="0" r="0" t="0"/>
          <a:stretch/>
        </p:blipFill>
        <p:spPr>
          <a:xfrm>
            <a:off x="1010922" y="1533232"/>
            <a:ext cx="123825" cy="119063"/>
          </a:xfrm>
          <a:prstGeom prst="rect">
            <a:avLst/>
          </a:prstGeom>
          <a:noFill/>
          <a:ln>
            <a:noFill/>
          </a:ln>
        </p:spPr>
      </p:pic>
      <p:sp>
        <p:nvSpPr>
          <p:cNvPr id="3718" name="Google Shape;3718;p44"/>
          <p:cNvSpPr/>
          <p:nvPr/>
        </p:nvSpPr>
        <p:spPr>
          <a:xfrm rot="2408129">
            <a:off x="359421" y="6303477"/>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9" name="Google Shape;3719;p44"/>
          <p:cNvSpPr/>
          <p:nvPr/>
        </p:nvSpPr>
        <p:spPr>
          <a:xfrm rot="2408129">
            <a:off x="639672" y="13160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0" name="Google Shape;3720;p44"/>
          <p:cNvSpPr/>
          <p:nvPr/>
        </p:nvSpPr>
        <p:spPr>
          <a:xfrm>
            <a:off x="201192" y="2370153"/>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1" name="Google Shape;3721;p44"/>
          <p:cNvSpPr/>
          <p:nvPr/>
        </p:nvSpPr>
        <p:spPr>
          <a:xfrm rot="10800000">
            <a:off x="569384" y="19485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2" name="Google Shape;3722;p44"/>
          <p:cNvSpPr/>
          <p:nvPr/>
        </p:nvSpPr>
        <p:spPr>
          <a:xfrm>
            <a:off x="76918" y="18415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3" name="Google Shape;3723;p44"/>
          <p:cNvSpPr/>
          <p:nvPr/>
        </p:nvSpPr>
        <p:spPr>
          <a:xfrm>
            <a:off x="361326" y="1441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4" name="Google Shape;3724;p44"/>
          <p:cNvSpPr/>
          <p:nvPr/>
        </p:nvSpPr>
        <p:spPr>
          <a:xfrm>
            <a:off x="9096164" y="57821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5" name="Google Shape;3725;p44"/>
          <p:cNvSpPr/>
          <p:nvPr/>
        </p:nvSpPr>
        <p:spPr>
          <a:xfrm>
            <a:off x="10594990" y="70688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26" name="Google Shape;3726;p44"/>
          <p:cNvPicPr preferRelativeResize="0"/>
          <p:nvPr/>
        </p:nvPicPr>
        <p:blipFill rotWithShape="1">
          <a:blip r:embed="rId3">
            <a:alphaModFix/>
          </a:blip>
          <a:srcRect b="0" l="0" r="0" t="0"/>
          <a:stretch/>
        </p:blipFill>
        <p:spPr>
          <a:xfrm>
            <a:off x="8428475" y="170137"/>
            <a:ext cx="106832" cy="102723"/>
          </a:xfrm>
          <a:prstGeom prst="rect">
            <a:avLst/>
          </a:prstGeom>
          <a:noFill/>
          <a:ln>
            <a:noFill/>
          </a:ln>
        </p:spPr>
      </p:pic>
      <p:pic>
        <p:nvPicPr>
          <p:cNvPr id="3727" name="Google Shape;3727;p44"/>
          <p:cNvPicPr preferRelativeResize="0"/>
          <p:nvPr/>
        </p:nvPicPr>
        <p:blipFill rotWithShape="1">
          <a:blip r:embed="rId3">
            <a:alphaModFix/>
          </a:blip>
          <a:srcRect b="0" l="0" r="0" t="0"/>
          <a:stretch/>
        </p:blipFill>
        <p:spPr>
          <a:xfrm>
            <a:off x="9566519" y="221498"/>
            <a:ext cx="89037" cy="85613"/>
          </a:xfrm>
          <a:prstGeom prst="rect">
            <a:avLst/>
          </a:prstGeom>
          <a:noFill/>
          <a:ln>
            <a:noFill/>
          </a:ln>
        </p:spPr>
      </p:pic>
      <p:sp>
        <p:nvSpPr>
          <p:cNvPr id="3728" name="Google Shape;3728;p44"/>
          <p:cNvSpPr/>
          <p:nvPr/>
        </p:nvSpPr>
        <p:spPr>
          <a:xfrm>
            <a:off x="5260108" y="123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9" name="Google Shape;3729;p44"/>
          <p:cNvSpPr/>
          <p:nvPr/>
        </p:nvSpPr>
        <p:spPr>
          <a:xfrm rot="10800000">
            <a:off x="3227017" y="18179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0" name="Google Shape;3730;p44"/>
          <p:cNvSpPr/>
          <p:nvPr/>
        </p:nvSpPr>
        <p:spPr>
          <a:xfrm rot="10800000">
            <a:off x="3830666" y="12447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1" name="Google Shape;3731;p44"/>
          <p:cNvSpPr/>
          <p:nvPr/>
        </p:nvSpPr>
        <p:spPr>
          <a:xfrm rot="10800000">
            <a:off x="4856673" y="7347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2" name="Google Shape;3732;p44"/>
          <p:cNvSpPr/>
          <p:nvPr/>
        </p:nvSpPr>
        <p:spPr>
          <a:xfrm rot="10800000">
            <a:off x="6158207" y="30043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3" name="Google Shape;3733;p44"/>
          <p:cNvSpPr/>
          <p:nvPr/>
        </p:nvSpPr>
        <p:spPr>
          <a:xfrm rot="10800000">
            <a:off x="11837203" y="46436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4" name="Google Shape;3734;p44"/>
          <p:cNvSpPr/>
          <p:nvPr/>
        </p:nvSpPr>
        <p:spPr>
          <a:xfrm>
            <a:off x="10413433" y="677886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5" name="Google Shape;3735;p44"/>
          <p:cNvSpPr/>
          <p:nvPr/>
        </p:nvSpPr>
        <p:spPr>
          <a:xfrm>
            <a:off x="6791913" y="6312561"/>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6" name="Google Shape;3736;p44"/>
          <p:cNvSpPr/>
          <p:nvPr/>
        </p:nvSpPr>
        <p:spPr>
          <a:xfrm rot="10800000">
            <a:off x="9014554" y="678257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7" name="Google Shape;3737;p44"/>
          <p:cNvSpPr/>
          <p:nvPr/>
        </p:nvSpPr>
        <p:spPr>
          <a:xfrm rot="10800000">
            <a:off x="8017794" y="71666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8" name="Google Shape;3738;p44"/>
          <p:cNvSpPr/>
          <p:nvPr/>
        </p:nvSpPr>
        <p:spPr>
          <a:xfrm rot="10800000">
            <a:off x="8653417" y="626046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9" name="Google Shape;3739;p44"/>
          <p:cNvSpPr/>
          <p:nvPr/>
        </p:nvSpPr>
        <p:spPr>
          <a:xfrm rot="10800000">
            <a:off x="9551190" y="62133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0" name="Google Shape;3740;p44"/>
          <p:cNvSpPr/>
          <p:nvPr/>
        </p:nvSpPr>
        <p:spPr>
          <a:xfrm>
            <a:off x="9178640" y="6368927"/>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1" name="Google Shape;3741;p44"/>
          <p:cNvSpPr/>
          <p:nvPr/>
        </p:nvSpPr>
        <p:spPr>
          <a:xfrm>
            <a:off x="7209061" y="6754696"/>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42" name="Google Shape;3742;p44"/>
          <p:cNvPicPr preferRelativeResize="0"/>
          <p:nvPr/>
        </p:nvPicPr>
        <p:blipFill rotWithShape="1">
          <a:blip r:embed="rId4">
            <a:alphaModFix/>
          </a:blip>
          <a:srcRect b="0" l="0" r="0" t="0"/>
          <a:stretch/>
        </p:blipFill>
        <p:spPr>
          <a:xfrm>
            <a:off x="2128956" y="2233245"/>
            <a:ext cx="123825" cy="119063"/>
          </a:xfrm>
          <a:prstGeom prst="rect">
            <a:avLst/>
          </a:prstGeom>
          <a:noFill/>
          <a:ln>
            <a:noFill/>
          </a:ln>
        </p:spPr>
      </p:pic>
      <p:sp>
        <p:nvSpPr>
          <p:cNvPr id="3743" name="Google Shape;3743;p44"/>
          <p:cNvSpPr/>
          <p:nvPr/>
        </p:nvSpPr>
        <p:spPr>
          <a:xfrm>
            <a:off x="7978048" y="6395914"/>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4" name="Google Shape;3744;p44"/>
          <p:cNvSpPr/>
          <p:nvPr/>
        </p:nvSpPr>
        <p:spPr>
          <a:xfrm>
            <a:off x="10140915" y="6360115"/>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5" name="Google Shape;3745;p44"/>
          <p:cNvSpPr/>
          <p:nvPr/>
        </p:nvSpPr>
        <p:spPr>
          <a:xfrm rot="10800000">
            <a:off x="11500485" y="66825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6" name="Google Shape;3746;p44"/>
          <p:cNvSpPr/>
          <p:nvPr/>
        </p:nvSpPr>
        <p:spPr>
          <a:xfrm rot="10800000">
            <a:off x="9737480" y="697085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47" name="Google Shape;3747;p44"/>
          <p:cNvGrpSpPr/>
          <p:nvPr/>
        </p:nvGrpSpPr>
        <p:grpSpPr>
          <a:xfrm>
            <a:off x="1748625" y="3602463"/>
            <a:ext cx="3948494" cy="1678024"/>
            <a:chOff x="1692364" y="4135979"/>
            <a:chExt cx="2413800" cy="1678024"/>
          </a:xfrm>
        </p:grpSpPr>
        <p:sp>
          <p:nvSpPr>
            <p:cNvPr id="3748" name="Google Shape;3748;p44"/>
            <p:cNvSpPr txBox="1"/>
            <p:nvPr/>
          </p:nvSpPr>
          <p:spPr>
            <a:xfrm>
              <a:off x="1931682" y="4135979"/>
              <a:ext cx="19353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Correlation</a:t>
              </a:r>
              <a:endParaRPr sz="2300"/>
            </a:p>
          </p:txBody>
        </p:sp>
        <p:sp>
          <p:nvSpPr>
            <p:cNvPr id="3749" name="Google Shape;3749;p44"/>
            <p:cNvSpPr txBox="1"/>
            <p:nvPr/>
          </p:nvSpPr>
          <p:spPr>
            <a:xfrm>
              <a:off x="1692364" y="4613403"/>
              <a:ext cx="2413800" cy="120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dk1"/>
                  </a:solidFill>
                  <a:latin typeface="Roboto"/>
                  <a:ea typeface="Roboto"/>
                  <a:cs typeface="Roboto"/>
                  <a:sym typeface="Roboto"/>
                </a:rPr>
                <a:t>The projection plot shows that our data is highly correlated as only two principal components are needed to explain 95% of the data variance</a:t>
              </a:r>
              <a:endParaRPr sz="1800">
                <a:solidFill>
                  <a:schemeClr val="dk1"/>
                </a:solidFill>
                <a:latin typeface="Roboto"/>
                <a:ea typeface="Roboto"/>
                <a:cs typeface="Roboto"/>
                <a:sym typeface="Roboto"/>
              </a:endParaRPr>
            </a:p>
          </p:txBody>
        </p:sp>
      </p:grpSp>
      <p:grpSp>
        <p:nvGrpSpPr>
          <p:cNvPr id="3750" name="Google Shape;3750;p44"/>
          <p:cNvGrpSpPr/>
          <p:nvPr/>
        </p:nvGrpSpPr>
        <p:grpSpPr>
          <a:xfrm>
            <a:off x="5338100" y="1716162"/>
            <a:ext cx="3191586" cy="1708995"/>
            <a:chOff x="5300629" y="4581410"/>
            <a:chExt cx="1937700" cy="1708995"/>
          </a:xfrm>
        </p:grpSpPr>
        <p:sp>
          <p:nvSpPr>
            <p:cNvPr id="3751" name="Google Shape;3751;p44"/>
            <p:cNvSpPr txBox="1"/>
            <p:nvPr/>
          </p:nvSpPr>
          <p:spPr>
            <a:xfrm>
              <a:off x="5492922" y="4581410"/>
              <a:ext cx="15531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Accuracy</a:t>
              </a:r>
              <a:endParaRPr sz="2300"/>
            </a:p>
          </p:txBody>
        </p:sp>
        <p:sp>
          <p:nvSpPr>
            <p:cNvPr id="3752" name="Google Shape;3752;p44"/>
            <p:cNvSpPr txBox="1"/>
            <p:nvPr/>
          </p:nvSpPr>
          <p:spPr>
            <a:xfrm>
              <a:off x="5300629" y="5089804"/>
              <a:ext cx="1937700" cy="120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IN" sz="1800">
                  <a:solidFill>
                    <a:schemeClr val="dk1"/>
                  </a:solidFill>
                  <a:latin typeface="Roboto"/>
                  <a:ea typeface="Roboto"/>
                  <a:cs typeface="Roboto"/>
                  <a:sym typeface="Roboto"/>
                </a:rPr>
                <a:t>Despite high correlation, PCA data compression actually decreases our accuracy by nearly 20%</a:t>
              </a:r>
              <a:endParaRPr sz="1800">
                <a:solidFill>
                  <a:schemeClr val="dk1"/>
                </a:solidFill>
                <a:latin typeface="Roboto"/>
                <a:ea typeface="Roboto"/>
                <a:cs typeface="Roboto"/>
                <a:sym typeface="Roboto"/>
              </a:endParaRPr>
            </a:p>
          </p:txBody>
        </p:sp>
      </p:grpSp>
      <p:grpSp>
        <p:nvGrpSpPr>
          <p:cNvPr id="3753" name="Google Shape;3753;p44"/>
          <p:cNvGrpSpPr/>
          <p:nvPr/>
        </p:nvGrpSpPr>
        <p:grpSpPr>
          <a:xfrm>
            <a:off x="6736102" y="4436825"/>
            <a:ext cx="3867701" cy="1129388"/>
            <a:chOff x="7447198" y="4531267"/>
            <a:chExt cx="3661209" cy="1129388"/>
          </a:xfrm>
        </p:grpSpPr>
        <p:sp>
          <p:nvSpPr>
            <p:cNvPr id="3754" name="Google Shape;3754;p44"/>
            <p:cNvSpPr txBox="1"/>
            <p:nvPr/>
          </p:nvSpPr>
          <p:spPr>
            <a:xfrm>
              <a:off x="7459206" y="4531267"/>
              <a:ext cx="36492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Fun Fact</a:t>
              </a:r>
              <a:endParaRPr sz="2300"/>
            </a:p>
          </p:txBody>
        </p:sp>
        <p:sp>
          <p:nvSpPr>
            <p:cNvPr id="3755" name="Google Shape;3755;p44"/>
            <p:cNvSpPr txBox="1"/>
            <p:nvPr/>
          </p:nvSpPr>
          <p:spPr>
            <a:xfrm>
              <a:off x="7447198" y="5014154"/>
              <a:ext cx="33843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800"/>
                </a:spcAft>
                <a:buSzPts val="1100"/>
                <a:buNone/>
              </a:pPr>
              <a:r>
                <a:rPr lang="en-IN" sz="1800">
                  <a:solidFill>
                    <a:schemeClr val="dk1"/>
                  </a:solidFill>
                  <a:latin typeface="Roboto"/>
                  <a:ea typeface="Roboto"/>
                  <a:cs typeface="Roboto"/>
                  <a:sym typeface="Roboto"/>
                </a:rPr>
                <a:t>Uranus’ blue glow is due to the gases in its atmosphere</a:t>
              </a:r>
              <a:endParaRPr sz="1800">
                <a:solidFill>
                  <a:schemeClr val="dk1"/>
                </a:solidFill>
                <a:latin typeface="Roboto"/>
                <a:ea typeface="Roboto"/>
                <a:cs typeface="Roboto"/>
                <a:sym typeface="Roboto"/>
              </a:endParaRPr>
            </a:p>
          </p:txBody>
        </p:sp>
      </p:grpSp>
      <p:sp>
        <p:nvSpPr>
          <p:cNvPr id="3756" name="Google Shape;3756;p44"/>
          <p:cNvSpPr/>
          <p:nvPr/>
        </p:nvSpPr>
        <p:spPr>
          <a:xfrm rot="10800000">
            <a:off x="11366400" y="51663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7" name="Google Shape;3757;p44"/>
          <p:cNvSpPr/>
          <p:nvPr/>
        </p:nvSpPr>
        <p:spPr>
          <a:xfrm rot="10800000">
            <a:off x="637890" y="317029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8" name="Google Shape;3758;p44"/>
          <p:cNvSpPr/>
          <p:nvPr/>
        </p:nvSpPr>
        <p:spPr>
          <a:xfrm rot="10800000">
            <a:off x="167087" y="369297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9" name="Google Shape;3759;p44"/>
          <p:cNvSpPr/>
          <p:nvPr/>
        </p:nvSpPr>
        <p:spPr>
          <a:xfrm>
            <a:off x="10988460" y="5757772"/>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0" name="Google Shape;3760;p44"/>
          <p:cNvSpPr/>
          <p:nvPr/>
        </p:nvSpPr>
        <p:spPr>
          <a:xfrm rot="10800000">
            <a:off x="11837203" y="582325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1" name="Google Shape;3761;p44"/>
          <p:cNvSpPr/>
          <p:nvPr/>
        </p:nvSpPr>
        <p:spPr>
          <a:xfrm rot="10800000">
            <a:off x="5451220" y="665894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2" name="Google Shape;3762;p44"/>
          <p:cNvSpPr/>
          <p:nvPr/>
        </p:nvSpPr>
        <p:spPr>
          <a:xfrm rot="2408129">
            <a:off x="-94089" y="5603640"/>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3" name="Google Shape;3763;p44"/>
          <p:cNvSpPr/>
          <p:nvPr/>
        </p:nvSpPr>
        <p:spPr>
          <a:xfrm>
            <a:off x="1844146" y="648364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4" name="Google Shape;3764;p44"/>
          <p:cNvSpPr/>
          <p:nvPr/>
        </p:nvSpPr>
        <p:spPr>
          <a:xfrm rot="10800000">
            <a:off x="213340" y="451386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5" name="Google Shape;3765;p44"/>
          <p:cNvSpPr/>
          <p:nvPr/>
        </p:nvSpPr>
        <p:spPr>
          <a:xfrm>
            <a:off x="-279126" y="440690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6" name="Google Shape;3766;p44"/>
          <p:cNvSpPr/>
          <p:nvPr/>
        </p:nvSpPr>
        <p:spPr>
          <a:xfrm rot="10800000">
            <a:off x="886347" y="847553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7" name="Google Shape;3767;p44"/>
          <p:cNvSpPr/>
          <p:nvPr/>
        </p:nvSpPr>
        <p:spPr>
          <a:xfrm rot="10800000">
            <a:off x="2697846" y="666802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8" name="Google Shape;3768;p44"/>
          <p:cNvSpPr/>
          <p:nvPr/>
        </p:nvSpPr>
        <p:spPr>
          <a:xfrm flipH="1" rot="-5198012">
            <a:off x="-3728868" y="2321505"/>
            <a:ext cx="7930224" cy="2453969"/>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descr="Planet Saturn" id="3769" name="Google Shape;3769;p44"/>
          <p:cNvGrpSpPr/>
          <p:nvPr/>
        </p:nvGrpSpPr>
        <p:grpSpPr>
          <a:xfrm rot="-959050">
            <a:off x="10708431" y="5742309"/>
            <a:ext cx="840521" cy="840516"/>
            <a:chOff x="523099" y="5170936"/>
            <a:chExt cx="1335578" cy="1335570"/>
          </a:xfrm>
        </p:grpSpPr>
        <p:sp>
          <p:nvSpPr>
            <p:cNvPr id="3770" name="Google Shape;3770;p44"/>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1" name="Google Shape;3771;p44"/>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2" name="Google Shape;3772;p44"/>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3" name="Google Shape;3773;p44"/>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4" name="Google Shape;3774;p44"/>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5" name="Google Shape;3775;p44"/>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6" name="Google Shape;3776;p44"/>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Planet Saturn" id="3777" name="Google Shape;3777;p44"/>
          <p:cNvGrpSpPr/>
          <p:nvPr/>
        </p:nvGrpSpPr>
        <p:grpSpPr>
          <a:xfrm rot="-4652771">
            <a:off x="105136" y="145288"/>
            <a:ext cx="1571831" cy="1571793"/>
            <a:chOff x="523099" y="5170936"/>
            <a:chExt cx="1335578" cy="1335570"/>
          </a:xfrm>
        </p:grpSpPr>
        <p:sp>
          <p:nvSpPr>
            <p:cNvPr id="3778" name="Google Shape;3778;p44"/>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9" name="Google Shape;3779;p44"/>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0" name="Google Shape;3780;p44"/>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1" name="Google Shape;3781;p44"/>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2" name="Google Shape;3782;p44"/>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3" name="Google Shape;3783;p44"/>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84" name="Google Shape;3784;p44"/>
          <p:cNvGrpSpPr/>
          <p:nvPr/>
        </p:nvGrpSpPr>
        <p:grpSpPr>
          <a:xfrm>
            <a:off x="8849062" y="1843900"/>
            <a:ext cx="3191431" cy="1703973"/>
            <a:chOff x="7705025" y="3955347"/>
            <a:chExt cx="2383800" cy="1703973"/>
          </a:xfrm>
        </p:grpSpPr>
        <p:sp>
          <p:nvSpPr>
            <p:cNvPr id="3785" name="Google Shape;3785;p44"/>
            <p:cNvSpPr txBox="1"/>
            <p:nvPr/>
          </p:nvSpPr>
          <p:spPr>
            <a:xfrm>
              <a:off x="7941278" y="3955347"/>
              <a:ext cx="19113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700">
                  <a:solidFill>
                    <a:srgbClr val="7030A0"/>
                  </a:solidFill>
                  <a:latin typeface="Josefin Sans"/>
                  <a:ea typeface="Josefin Sans"/>
                  <a:cs typeface="Josefin Sans"/>
                  <a:sym typeface="Josefin Sans"/>
                </a:rPr>
                <a:t>Takeaway</a:t>
              </a:r>
              <a:endParaRPr sz="2300"/>
            </a:p>
          </p:txBody>
        </p:sp>
        <p:sp>
          <p:nvSpPr>
            <p:cNvPr id="3786" name="Google Shape;3786;p44"/>
            <p:cNvSpPr txBox="1"/>
            <p:nvPr/>
          </p:nvSpPr>
          <p:spPr>
            <a:xfrm>
              <a:off x="7705025" y="4458720"/>
              <a:ext cx="23838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Roboto"/>
                  <a:ea typeface="Roboto"/>
                  <a:cs typeface="Roboto"/>
                  <a:sym typeface="Roboto"/>
                </a:rPr>
                <a:t>Using PCA for optimization is not a great fit for our dataset despite encouraging indications</a:t>
              </a:r>
              <a:endParaRPr sz="1800">
                <a:latin typeface="Roboto"/>
                <a:ea typeface="Roboto"/>
                <a:cs typeface="Roboto"/>
                <a:sym typeface="Roboto"/>
              </a:endParaRPr>
            </a:p>
          </p:txBody>
        </p:sp>
      </p:grpSp>
      <p:pic>
        <p:nvPicPr>
          <p:cNvPr id="3787" name="Google Shape;3787;p44" title="R (3).jpg"/>
          <p:cNvPicPr preferRelativeResize="0"/>
          <p:nvPr>
            <p:ph idx="4" type="pic"/>
          </p:nvPr>
        </p:nvPicPr>
        <p:blipFill rotWithShape="1">
          <a:blip r:embed="rId5">
            <a:alphaModFix/>
          </a:blip>
          <a:srcRect b="16666" l="0" r="0" t="16666"/>
          <a:stretch/>
        </p:blipFill>
        <p:spPr>
          <a:xfrm>
            <a:off x="3139367" y="2323137"/>
            <a:ext cx="1167000" cy="1167000"/>
          </a:xfrm>
          <a:prstGeom prst="ellipse">
            <a:avLst/>
          </a:prstGeom>
          <a:noFill/>
          <a:ln cap="flat" cmpd="sng" w="28575">
            <a:solidFill>
              <a:srgbClr val="7030A0"/>
            </a:solidFill>
            <a:prstDash val="solid"/>
            <a:round/>
            <a:headEnd len="sm" w="sm" type="none"/>
            <a:tailEnd len="sm" w="sm" type="none"/>
          </a:ln>
        </p:spPr>
      </p:pic>
      <p:pic>
        <p:nvPicPr>
          <p:cNvPr id="3788" name="Google Shape;3788;p44" title="xddt1.jpg"/>
          <p:cNvPicPr preferRelativeResize="0"/>
          <p:nvPr>
            <p:ph idx="3" type="pic"/>
          </p:nvPr>
        </p:nvPicPr>
        <p:blipFill rotWithShape="1">
          <a:blip r:embed="rId6">
            <a:alphaModFix/>
          </a:blip>
          <a:srcRect b="0" l="10000" r="10000" t="0"/>
          <a:stretch/>
        </p:blipFill>
        <p:spPr>
          <a:xfrm>
            <a:off x="6292256" y="450173"/>
            <a:ext cx="1167000" cy="1167000"/>
          </a:xfrm>
          <a:prstGeom prst="ellipse">
            <a:avLst/>
          </a:prstGeom>
          <a:noFill/>
          <a:ln cap="flat" cmpd="sng" w="28575">
            <a:solidFill>
              <a:srgbClr val="7030A0"/>
            </a:solidFill>
            <a:prstDash val="solid"/>
            <a:round/>
            <a:headEnd len="sm" w="sm" type="none"/>
            <a:tailEnd len="sm" w="sm" type="none"/>
          </a:ln>
        </p:spPr>
      </p:pic>
      <p:pic>
        <p:nvPicPr>
          <p:cNvPr id="3789" name="Google Shape;3789;p44" title="OIP (2).jpg"/>
          <p:cNvPicPr preferRelativeResize="0"/>
          <p:nvPr>
            <p:ph idx="2" type="pic"/>
          </p:nvPr>
        </p:nvPicPr>
        <p:blipFill rotWithShape="1">
          <a:blip r:embed="rId7">
            <a:alphaModFix/>
          </a:blip>
          <a:srcRect b="6746" l="0" r="0" t="6755"/>
          <a:stretch/>
        </p:blipFill>
        <p:spPr>
          <a:xfrm>
            <a:off x="9829758" y="670860"/>
            <a:ext cx="1167000" cy="1167000"/>
          </a:xfrm>
          <a:prstGeom prst="ellipse">
            <a:avLst/>
          </a:prstGeom>
          <a:noFill/>
          <a:ln cap="flat" cmpd="sng" w="28575">
            <a:solidFill>
              <a:srgbClr val="7030A0"/>
            </a:solidFill>
            <a:prstDash val="solid"/>
            <a:round/>
            <a:headEnd len="sm" w="sm" type="none"/>
            <a:tailEnd len="sm" w="sm" type="none"/>
          </a:ln>
        </p:spPr>
      </p:pic>
      <p:pic>
        <p:nvPicPr>
          <p:cNvPr id="3790" name="Google Shape;3790;p44" title="R (4).jpg"/>
          <p:cNvPicPr preferRelativeResize="0"/>
          <p:nvPr>
            <p:ph idx="2" type="pic"/>
          </p:nvPr>
        </p:nvPicPr>
        <p:blipFill rotWithShape="1">
          <a:blip r:embed="rId8">
            <a:alphaModFix/>
          </a:blip>
          <a:srcRect b="1305" l="0" r="0" t="1295"/>
          <a:stretch/>
        </p:blipFill>
        <p:spPr>
          <a:xfrm>
            <a:off x="8088033" y="3242485"/>
            <a:ext cx="1167000" cy="1167000"/>
          </a:xfrm>
          <a:prstGeom prst="ellipse">
            <a:avLst/>
          </a:prstGeom>
          <a:noFill/>
          <a:ln cap="flat" cmpd="sng" w="28575">
            <a:solidFill>
              <a:srgbClr val="7030A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23000">
              <a:schemeClr val="dk1"/>
            </a:gs>
            <a:gs pos="100000">
              <a:srgbClr val="350C48"/>
            </a:gs>
          </a:gsLst>
          <a:lin ang="16200038" scaled="0"/>
        </a:gradFill>
      </p:bgPr>
    </p:bg>
    <p:spTree>
      <p:nvGrpSpPr>
        <p:cNvPr id="3794" name="Shape 3794"/>
        <p:cNvGrpSpPr/>
        <p:nvPr/>
      </p:nvGrpSpPr>
      <p:grpSpPr>
        <a:xfrm>
          <a:off x="0" y="0"/>
          <a:ext cx="0" cy="0"/>
          <a:chOff x="0" y="0"/>
          <a:chExt cx="0" cy="0"/>
        </a:xfrm>
      </p:grpSpPr>
      <p:sp>
        <p:nvSpPr>
          <p:cNvPr id="3795" name="Google Shape;3795;p45"/>
          <p:cNvSpPr/>
          <p:nvPr/>
        </p:nvSpPr>
        <p:spPr>
          <a:xfrm flipH="1">
            <a:off x="4949132" y="261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6" name="Google Shape;3796;p45"/>
          <p:cNvSpPr/>
          <p:nvPr/>
        </p:nvSpPr>
        <p:spPr>
          <a:xfrm>
            <a:off x="6274295" y="234568"/>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7" name="Google Shape;3797;p45"/>
          <p:cNvSpPr/>
          <p:nvPr/>
        </p:nvSpPr>
        <p:spPr>
          <a:xfrm flipH="1">
            <a:off x="3358386" y="6450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8" name="Google Shape;3798;p45"/>
          <p:cNvSpPr/>
          <p:nvPr/>
        </p:nvSpPr>
        <p:spPr>
          <a:xfrm flipH="1">
            <a:off x="53243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9" name="Google Shape;3799;p45"/>
          <p:cNvSpPr/>
          <p:nvPr/>
        </p:nvSpPr>
        <p:spPr>
          <a:xfrm>
            <a:off x="4346675" y="1168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0" name="Google Shape;3800;p45"/>
          <p:cNvSpPr/>
          <p:nvPr/>
        </p:nvSpPr>
        <p:spPr>
          <a:xfrm rot="27723">
            <a:off x="7174074" y="117266"/>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1" name="Google Shape;3801;p45"/>
          <p:cNvGrpSpPr/>
          <p:nvPr/>
        </p:nvGrpSpPr>
        <p:grpSpPr>
          <a:xfrm>
            <a:off x="10644282" y="4919064"/>
            <a:ext cx="1014441" cy="1014808"/>
            <a:chOff x="-566025" y="5071545"/>
            <a:chExt cx="2219783" cy="2220586"/>
          </a:xfrm>
        </p:grpSpPr>
        <p:sp>
          <p:nvSpPr>
            <p:cNvPr id="3802" name="Google Shape;3802;p45"/>
            <p:cNvSpPr/>
            <p:nvPr/>
          </p:nvSpPr>
          <p:spPr>
            <a:xfrm>
              <a:off x="-562535" y="5561517"/>
              <a:ext cx="1549025" cy="1403853"/>
            </a:xfrm>
            <a:custGeom>
              <a:rect b="b" l="l" r="r" t="t"/>
              <a:pathLst>
                <a:path extrusionOk="0" h="1403853" w="1549025">
                  <a:moveTo>
                    <a:pt x="251353" y="1328989"/>
                  </a:moveTo>
                  <a:cubicBezTo>
                    <a:pt x="227903" y="1303672"/>
                    <a:pt x="207920" y="1275638"/>
                    <a:pt x="188447" y="1247459"/>
                  </a:cubicBezTo>
                  <a:cubicBezTo>
                    <a:pt x="108227" y="1131752"/>
                    <a:pt x="51044" y="1001658"/>
                    <a:pt x="20100" y="864301"/>
                  </a:cubicBezTo>
                  <a:cubicBezTo>
                    <a:pt x="8096" y="812582"/>
                    <a:pt x="336" y="759971"/>
                    <a:pt x="-3107" y="706988"/>
                  </a:cubicBezTo>
                  <a:cubicBezTo>
                    <a:pt x="7975" y="686327"/>
                    <a:pt x="23932" y="668551"/>
                    <a:pt x="33269" y="646798"/>
                  </a:cubicBezTo>
                  <a:cubicBezTo>
                    <a:pt x="43575" y="622548"/>
                    <a:pt x="50632" y="598176"/>
                    <a:pt x="45127" y="571622"/>
                  </a:cubicBezTo>
                  <a:cubicBezTo>
                    <a:pt x="43938" y="565293"/>
                    <a:pt x="41513" y="559230"/>
                    <a:pt x="37997" y="553822"/>
                  </a:cubicBezTo>
                  <a:cubicBezTo>
                    <a:pt x="14304" y="518028"/>
                    <a:pt x="8897" y="479228"/>
                    <a:pt x="19106" y="438050"/>
                  </a:cubicBezTo>
                  <a:cubicBezTo>
                    <a:pt x="24029" y="418019"/>
                    <a:pt x="31280" y="398619"/>
                    <a:pt x="40737" y="380285"/>
                  </a:cubicBezTo>
                  <a:cubicBezTo>
                    <a:pt x="54657" y="353343"/>
                    <a:pt x="76119" y="337944"/>
                    <a:pt x="107790" y="337580"/>
                  </a:cubicBezTo>
                  <a:cubicBezTo>
                    <a:pt x="127336" y="337362"/>
                    <a:pt x="145572" y="330548"/>
                    <a:pt x="162887" y="322424"/>
                  </a:cubicBezTo>
                  <a:cubicBezTo>
                    <a:pt x="188835" y="310299"/>
                    <a:pt x="212819" y="295021"/>
                    <a:pt x="230643" y="271886"/>
                  </a:cubicBezTo>
                  <a:cubicBezTo>
                    <a:pt x="239688" y="260197"/>
                    <a:pt x="245048" y="247199"/>
                    <a:pt x="243399" y="232503"/>
                  </a:cubicBezTo>
                  <a:cubicBezTo>
                    <a:pt x="240658" y="208253"/>
                    <a:pt x="248952" y="186936"/>
                    <a:pt x="261635" y="167318"/>
                  </a:cubicBezTo>
                  <a:cubicBezTo>
                    <a:pt x="301891" y="105018"/>
                    <a:pt x="352138" y="52273"/>
                    <a:pt x="416183" y="13133"/>
                  </a:cubicBezTo>
                  <a:cubicBezTo>
                    <a:pt x="423895" y="8550"/>
                    <a:pt x="432213" y="5082"/>
                    <a:pt x="440919" y="2851"/>
                  </a:cubicBezTo>
                  <a:cubicBezTo>
                    <a:pt x="446060" y="1444"/>
                    <a:pt x="451322" y="86"/>
                    <a:pt x="456002" y="4209"/>
                  </a:cubicBezTo>
                  <a:cubicBezTo>
                    <a:pt x="459082" y="10732"/>
                    <a:pt x="455275" y="16019"/>
                    <a:pt x="452462" y="21184"/>
                  </a:cubicBezTo>
                  <a:cubicBezTo>
                    <a:pt x="428648" y="64447"/>
                    <a:pt x="412934" y="111687"/>
                    <a:pt x="406047" y="160600"/>
                  </a:cubicBezTo>
                  <a:cubicBezTo>
                    <a:pt x="394746" y="243755"/>
                    <a:pt x="415407" y="317598"/>
                    <a:pt x="475064" y="378418"/>
                  </a:cubicBezTo>
                  <a:cubicBezTo>
                    <a:pt x="508141" y="412102"/>
                    <a:pt x="548712" y="435625"/>
                    <a:pt x="593212" y="452019"/>
                  </a:cubicBezTo>
                  <a:cubicBezTo>
                    <a:pt x="640985" y="469624"/>
                    <a:pt x="690457" y="478064"/>
                    <a:pt x="741407" y="480901"/>
                  </a:cubicBezTo>
                  <a:cubicBezTo>
                    <a:pt x="829945" y="485751"/>
                    <a:pt x="915089" y="470594"/>
                    <a:pt x="998462" y="442876"/>
                  </a:cubicBezTo>
                  <a:cubicBezTo>
                    <a:pt x="1009957" y="439069"/>
                    <a:pt x="1021087" y="433879"/>
                    <a:pt x="1033431" y="432909"/>
                  </a:cubicBezTo>
                  <a:cubicBezTo>
                    <a:pt x="1036171" y="435359"/>
                    <a:pt x="1037990" y="438681"/>
                    <a:pt x="1038572" y="442318"/>
                  </a:cubicBezTo>
                  <a:cubicBezTo>
                    <a:pt x="1048685" y="480658"/>
                    <a:pt x="1050576" y="518974"/>
                    <a:pt x="1035371" y="556441"/>
                  </a:cubicBezTo>
                  <a:cubicBezTo>
                    <a:pt x="1025404" y="581007"/>
                    <a:pt x="1028629" y="601862"/>
                    <a:pt x="1045847" y="622693"/>
                  </a:cubicBezTo>
                  <a:cubicBezTo>
                    <a:pt x="1086054" y="671194"/>
                    <a:pt x="1118453" y="725079"/>
                    <a:pt x="1148257" y="780322"/>
                  </a:cubicBezTo>
                  <a:cubicBezTo>
                    <a:pt x="1153737" y="791312"/>
                    <a:pt x="1163607" y="799470"/>
                    <a:pt x="1175442" y="802778"/>
                  </a:cubicBezTo>
                  <a:cubicBezTo>
                    <a:pt x="1201681" y="810635"/>
                    <a:pt x="1228526" y="810901"/>
                    <a:pt x="1255469" y="809180"/>
                  </a:cubicBezTo>
                  <a:cubicBezTo>
                    <a:pt x="1319950" y="805033"/>
                    <a:pt x="1383486" y="794023"/>
                    <a:pt x="1447047" y="783135"/>
                  </a:cubicBezTo>
                  <a:cubicBezTo>
                    <a:pt x="1457547" y="781340"/>
                    <a:pt x="1464023" y="784202"/>
                    <a:pt x="1468581" y="793878"/>
                  </a:cubicBezTo>
                  <a:cubicBezTo>
                    <a:pt x="1485193" y="829962"/>
                    <a:pt x="1505515" y="863986"/>
                    <a:pt x="1527170" y="897306"/>
                  </a:cubicBezTo>
                  <a:cubicBezTo>
                    <a:pt x="1544680" y="923562"/>
                    <a:pt x="1550257" y="956004"/>
                    <a:pt x="1542497" y="986596"/>
                  </a:cubicBezTo>
                  <a:cubicBezTo>
                    <a:pt x="1537914" y="1005837"/>
                    <a:pt x="1534931" y="1025426"/>
                    <a:pt x="1533621" y="1045161"/>
                  </a:cubicBezTo>
                  <a:cubicBezTo>
                    <a:pt x="1532942" y="1048464"/>
                    <a:pt x="1531439" y="1051546"/>
                    <a:pt x="1529281" y="1054134"/>
                  </a:cubicBezTo>
                  <a:cubicBezTo>
                    <a:pt x="1499234" y="1085427"/>
                    <a:pt x="1467466" y="1115027"/>
                    <a:pt x="1434122" y="1142794"/>
                  </a:cubicBezTo>
                  <a:cubicBezTo>
                    <a:pt x="1386130" y="1183033"/>
                    <a:pt x="1334816" y="1219139"/>
                    <a:pt x="1280737" y="1250733"/>
                  </a:cubicBezTo>
                  <a:cubicBezTo>
                    <a:pt x="1229351" y="1280575"/>
                    <a:pt x="1175854" y="1306633"/>
                    <a:pt x="1120684" y="1328698"/>
                  </a:cubicBezTo>
                  <a:cubicBezTo>
                    <a:pt x="1059185" y="1353264"/>
                    <a:pt x="995406" y="1370700"/>
                    <a:pt x="930706" y="1383965"/>
                  </a:cubicBezTo>
                  <a:cubicBezTo>
                    <a:pt x="882302" y="1393665"/>
                    <a:pt x="833316" y="1400082"/>
                    <a:pt x="784063" y="1403171"/>
                  </a:cubicBezTo>
                  <a:cubicBezTo>
                    <a:pt x="744050" y="1405815"/>
                    <a:pt x="704036" y="1405596"/>
                    <a:pt x="664193" y="1404699"/>
                  </a:cubicBezTo>
                  <a:cubicBezTo>
                    <a:pt x="614867" y="1403297"/>
                    <a:pt x="565687" y="1398379"/>
                    <a:pt x="517066" y="1389979"/>
                  </a:cubicBezTo>
                  <a:cubicBezTo>
                    <a:pt x="513840" y="1389509"/>
                    <a:pt x="510687" y="1388507"/>
                    <a:pt x="507778" y="1387020"/>
                  </a:cubicBezTo>
                  <a:cubicBezTo>
                    <a:pt x="506638" y="1386349"/>
                    <a:pt x="505692" y="1385417"/>
                    <a:pt x="504988" y="1384304"/>
                  </a:cubicBezTo>
                  <a:cubicBezTo>
                    <a:pt x="501375" y="1373440"/>
                    <a:pt x="506977" y="1364589"/>
                    <a:pt x="511851" y="1355834"/>
                  </a:cubicBezTo>
                  <a:cubicBezTo>
                    <a:pt x="523977" y="1334009"/>
                    <a:pt x="542601" y="1318416"/>
                    <a:pt x="562777" y="1304351"/>
                  </a:cubicBezTo>
                  <a:cubicBezTo>
                    <a:pt x="584167" y="1289436"/>
                    <a:pt x="606695" y="1276365"/>
                    <a:pt x="629345" y="1263440"/>
                  </a:cubicBezTo>
                  <a:cubicBezTo>
                    <a:pt x="637323" y="1259305"/>
                    <a:pt x="644235" y="1253388"/>
                    <a:pt x="649546" y="1246149"/>
                  </a:cubicBezTo>
                  <a:cubicBezTo>
                    <a:pt x="655318" y="1237686"/>
                    <a:pt x="655123" y="1231138"/>
                    <a:pt x="646466" y="1226749"/>
                  </a:cubicBezTo>
                  <a:cubicBezTo>
                    <a:pt x="629491" y="1217970"/>
                    <a:pt x="627065" y="1202499"/>
                    <a:pt x="625999" y="1186808"/>
                  </a:cubicBezTo>
                  <a:cubicBezTo>
                    <a:pt x="622167" y="1125891"/>
                    <a:pt x="635093" y="1067981"/>
                    <a:pt x="660556" y="1012763"/>
                  </a:cubicBezTo>
                  <a:cubicBezTo>
                    <a:pt x="671808" y="988318"/>
                    <a:pt x="667152" y="969961"/>
                    <a:pt x="645641" y="953106"/>
                  </a:cubicBezTo>
                  <a:cubicBezTo>
                    <a:pt x="631649" y="942504"/>
                    <a:pt x="616031" y="934249"/>
                    <a:pt x="599396" y="928662"/>
                  </a:cubicBezTo>
                  <a:cubicBezTo>
                    <a:pt x="565833" y="916706"/>
                    <a:pt x="531495" y="908194"/>
                    <a:pt x="495725" y="905963"/>
                  </a:cubicBezTo>
                  <a:cubicBezTo>
                    <a:pt x="484255" y="905520"/>
                    <a:pt x="473002" y="902808"/>
                    <a:pt x="462599" y="897985"/>
                  </a:cubicBezTo>
                  <a:cubicBezTo>
                    <a:pt x="448873" y="891316"/>
                    <a:pt x="444193" y="882319"/>
                    <a:pt x="446496" y="867478"/>
                  </a:cubicBezTo>
                  <a:cubicBezTo>
                    <a:pt x="446836" y="863855"/>
                    <a:pt x="447733" y="860305"/>
                    <a:pt x="449140" y="856953"/>
                  </a:cubicBezTo>
                  <a:cubicBezTo>
                    <a:pt x="457724" y="839711"/>
                    <a:pt x="453093" y="823973"/>
                    <a:pt x="443732" y="808767"/>
                  </a:cubicBezTo>
                  <a:cubicBezTo>
                    <a:pt x="430976" y="788033"/>
                    <a:pt x="413467" y="771810"/>
                    <a:pt x="393460" y="758157"/>
                  </a:cubicBezTo>
                  <a:cubicBezTo>
                    <a:pt x="375637" y="746031"/>
                    <a:pt x="357449" y="734585"/>
                    <a:pt x="336617" y="727601"/>
                  </a:cubicBezTo>
                  <a:cubicBezTo>
                    <a:pt x="318017" y="721344"/>
                    <a:pt x="305359" y="707279"/>
                    <a:pt x="294834" y="691662"/>
                  </a:cubicBezTo>
                  <a:cubicBezTo>
                    <a:pt x="279435" y="668842"/>
                    <a:pt x="266485" y="644422"/>
                    <a:pt x="248467" y="623348"/>
                  </a:cubicBezTo>
                  <a:cubicBezTo>
                    <a:pt x="236827" y="609695"/>
                    <a:pt x="224217" y="597182"/>
                    <a:pt x="207799" y="588961"/>
                  </a:cubicBezTo>
                  <a:cubicBezTo>
                    <a:pt x="188981" y="579528"/>
                    <a:pt x="170526" y="584305"/>
                    <a:pt x="155951" y="599219"/>
                  </a:cubicBezTo>
                  <a:cubicBezTo>
                    <a:pt x="135193" y="620414"/>
                    <a:pt x="127215" y="645537"/>
                    <a:pt x="127287" y="674032"/>
                  </a:cubicBezTo>
                  <a:cubicBezTo>
                    <a:pt x="126996" y="681739"/>
                    <a:pt x="124766" y="689247"/>
                    <a:pt x="120788" y="695857"/>
                  </a:cubicBezTo>
                  <a:cubicBezTo>
                    <a:pt x="109778" y="716664"/>
                    <a:pt x="100491" y="738005"/>
                    <a:pt x="95349" y="761164"/>
                  </a:cubicBezTo>
                  <a:cubicBezTo>
                    <a:pt x="88875" y="790264"/>
                    <a:pt x="89069" y="819632"/>
                    <a:pt x="92924" y="848999"/>
                  </a:cubicBezTo>
                  <a:cubicBezTo>
                    <a:pt x="97774" y="885084"/>
                    <a:pt x="105244" y="920587"/>
                    <a:pt x="118945" y="954586"/>
                  </a:cubicBezTo>
                  <a:cubicBezTo>
                    <a:pt x="125735" y="971415"/>
                    <a:pt x="136260" y="984632"/>
                    <a:pt x="153720" y="991616"/>
                  </a:cubicBezTo>
                  <a:cubicBezTo>
                    <a:pt x="180396" y="1002286"/>
                    <a:pt x="198365" y="1022317"/>
                    <a:pt x="212067" y="1046422"/>
                  </a:cubicBezTo>
                  <a:cubicBezTo>
                    <a:pt x="240489" y="1096548"/>
                    <a:pt x="261805" y="1149220"/>
                    <a:pt x="266218" y="1207106"/>
                  </a:cubicBezTo>
                  <a:cubicBezTo>
                    <a:pt x="268862" y="1241784"/>
                    <a:pt x="267649" y="1276487"/>
                    <a:pt x="259525" y="1310607"/>
                  </a:cubicBezTo>
                  <a:cubicBezTo>
                    <a:pt x="256906" y="1316718"/>
                    <a:pt x="259210" y="1325012"/>
                    <a:pt x="251353" y="1328989"/>
                  </a:cubicBezTo>
                  <a:close/>
                </a:path>
              </a:pathLst>
            </a:custGeom>
            <a:solidFill>
              <a:srgbClr val="31C5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3" name="Google Shape;3803;p45"/>
            <p:cNvSpPr/>
            <p:nvPr/>
          </p:nvSpPr>
          <p:spPr>
            <a:xfrm>
              <a:off x="-315229" y="5071545"/>
              <a:ext cx="1409163" cy="435323"/>
            </a:xfrm>
            <a:custGeom>
              <a:rect b="b" l="l" r="r" t="t"/>
              <a:pathLst>
                <a:path extrusionOk="0" h="435323" w="1409163">
                  <a:moveTo>
                    <a:pt x="-3107" y="408867"/>
                  </a:moveTo>
                  <a:cubicBezTo>
                    <a:pt x="58028" y="333667"/>
                    <a:pt x="128864" y="266930"/>
                    <a:pt x="207556" y="210402"/>
                  </a:cubicBezTo>
                  <a:cubicBezTo>
                    <a:pt x="305722" y="139323"/>
                    <a:pt x="415019" y="85051"/>
                    <a:pt x="530985" y="49791"/>
                  </a:cubicBezTo>
                  <a:cubicBezTo>
                    <a:pt x="602184" y="28014"/>
                    <a:pt x="675421" y="13488"/>
                    <a:pt x="749555" y="6503"/>
                  </a:cubicBezTo>
                  <a:cubicBezTo>
                    <a:pt x="804191" y="1387"/>
                    <a:pt x="859094" y="150"/>
                    <a:pt x="913900" y="2842"/>
                  </a:cubicBezTo>
                  <a:cubicBezTo>
                    <a:pt x="1032340" y="8492"/>
                    <a:pt x="1149057" y="33519"/>
                    <a:pt x="1259373" y="76975"/>
                  </a:cubicBezTo>
                  <a:cubicBezTo>
                    <a:pt x="1287115" y="87864"/>
                    <a:pt x="1314712" y="99067"/>
                    <a:pt x="1340976" y="113351"/>
                  </a:cubicBezTo>
                  <a:cubicBezTo>
                    <a:pt x="1362801" y="139445"/>
                    <a:pt x="1379412" y="169127"/>
                    <a:pt x="1398571" y="197039"/>
                  </a:cubicBezTo>
                  <a:cubicBezTo>
                    <a:pt x="1401602" y="201283"/>
                    <a:pt x="1403954" y="205964"/>
                    <a:pt x="1405603" y="210911"/>
                  </a:cubicBezTo>
                  <a:cubicBezTo>
                    <a:pt x="1406621" y="214112"/>
                    <a:pt x="1406112" y="216488"/>
                    <a:pt x="1402135" y="216828"/>
                  </a:cubicBezTo>
                  <a:cubicBezTo>
                    <a:pt x="1396485" y="216318"/>
                    <a:pt x="1392847" y="212390"/>
                    <a:pt x="1388773" y="209116"/>
                  </a:cubicBezTo>
                  <a:cubicBezTo>
                    <a:pt x="1377182" y="199756"/>
                    <a:pt x="1365857" y="190007"/>
                    <a:pt x="1352106" y="183653"/>
                  </a:cubicBezTo>
                  <a:cubicBezTo>
                    <a:pt x="1345365" y="180549"/>
                    <a:pt x="1341121" y="180961"/>
                    <a:pt x="1341194" y="189667"/>
                  </a:cubicBezTo>
                  <a:cubicBezTo>
                    <a:pt x="1341558" y="223424"/>
                    <a:pt x="1325213" y="226043"/>
                    <a:pt x="1299653" y="218768"/>
                  </a:cubicBezTo>
                  <a:cubicBezTo>
                    <a:pt x="1269388" y="210183"/>
                    <a:pt x="1246908" y="221193"/>
                    <a:pt x="1225495" y="239381"/>
                  </a:cubicBezTo>
                  <a:cubicBezTo>
                    <a:pt x="1204736" y="257059"/>
                    <a:pt x="1187324" y="277575"/>
                    <a:pt x="1175708" y="302432"/>
                  </a:cubicBezTo>
                  <a:cubicBezTo>
                    <a:pt x="1168725" y="317443"/>
                    <a:pt x="1170858" y="322051"/>
                    <a:pt x="1186912" y="326925"/>
                  </a:cubicBezTo>
                  <a:cubicBezTo>
                    <a:pt x="1200517" y="331048"/>
                    <a:pt x="1211818" y="338105"/>
                    <a:pt x="1219432" y="350472"/>
                  </a:cubicBezTo>
                  <a:cubicBezTo>
                    <a:pt x="1229375" y="366648"/>
                    <a:pt x="1224282" y="379233"/>
                    <a:pt x="1206240" y="384763"/>
                  </a:cubicBezTo>
                  <a:cubicBezTo>
                    <a:pt x="1187519" y="390534"/>
                    <a:pt x="1169452" y="386411"/>
                    <a:pt x="1151337" y="382483"/>
                  </a:cubicBezTo>
                  <a:cubicBezTo>
                    <a:pt x="1143043" y="380688"/>
                    <a:pt x="1134895" y="378336"/>
                    <a:pt x="1126917" y="375426"/>
                  </a:cubicBezTo>
                  <a:cubicBezTo>
                    <a:pt x="1125753" y="374892"/>
                    <a:pt x="1124685" y="374189"/>
                    <a:pt x="1123740" y="373316"/>
                  </a:cubicBezTo>
                  <a:cubicBezTo>
                    <a:pt x="1112464" y="356656"/>
                    <a:pt x="1103490" y="338590"/>
                    <a:pt x="1090735" y="322754"/>
                  </a:cubicBezTo>
                  <a:cubicBezTo>
                    <a:pt x="1056396" y="280073"/>
                    <a:pt x="1013497" y="248936"/>
                    <a:pt x="964438" y="225388"/>
                  </a:cubicBezTo>
                  <a:cubicBezTo>
                    <a:pt x="914434" y="201380"/>
                    <a:pt x="861762" y="187800"/>
                    <a:pt x="806810" y="181738"/>
                  </a:cubicBezTo>
                  <a:cubicBezTo>
                    <a:pt x="788671" y="179749"/>
                    <a:pt x="770604" y="180258"/>
                    <a:pt x="752489" y="179773"/>
                  </a:cubicBezTo>
                  <a:cubicBezTo>
                    <a:pt x="747324" y="179628"/>
                    <a:pt x="741916" y="180646"/>
                    <a:pt x="737332" y="177081"/>
                  </a:cubicBezTo>
                  <a:cubicBezTo>
                    <a:pt x="736993" y="175893"/>
                    <a:pt x="736750" y="174511"/>
                    <a:pt x="737672" y="173686"/>
                  </a:cubicBezTo>
                  <a:cubicBezTo>
                    <a:pt x="762359" y="151061"/>
                    <a:pt x="786658" y="127901"/>
                    <a:pt x="822767" y="125064"/>
                  </a:cubicBezTo>
                  <a:cubicBezTo>
                    <a:pt x="836008" y="124021"/>
                    <a:pt x="848909" y="120214"/>
                    <a:pt x="862319" y="119923"/>
                  </a:cubicBezTo>
                  <a:cubicBezTo>
                    <a:pt x="876870" y="119584"/>
                    <a:pt x="881478" y="114879"/>
                    <a:pt x="885430" y="98655"/>
                  </a:cubicBezTo>
                  <a:cubicBezTo>
                    <a:pt x="888437" y="88155"/>
                    <a:pt x="883611" y="77000"/>
                    <a:pt x="873911" y="71980"/>
                  </a:cubicBezTo>
                  <a:cubicBezTo>
                    <a:pt x="861883" y="65238"/>
                    <a:pt x="848375" y="61576"/>
                    <a:pt x="834577" y="61334"/>
                  </a:cubicBezTo>
                  <a:cubicBezTo>
                    <a:pt x="816049" y="60800"/>
                    <a:pt x="797474" y="61043"/>
                    <a:pt x="778947" y="61334"/>
                  </a:cubicBezTo>
                  <a:cubicBezTo>
                    <a:pt x="763547" y="61503"/>
                    <a:pt x="749094" y="64923"/>
                    <a:pt x="738303" y="76781"/>
                  </a:cubicBezTo>
                  <a:cubicBezTo>
                    <a:pt x="727511" y="88640"/>
                    <a:pt x="714828" y="88907"/>
                    <a:pt x="700545" y="86821"/>
                  </a:cubicBezTo>
                  <a:cubicBezTo>
                    <a:pt x="684709" y="84566"/>
                    <a:pt x="669237" y="79327"/>
                    <a:pt x="652698" y="81753"/>
                  </a:cubicBezTo>
                  <a:cubicBezTo>
                    <a:pt x="640695" y="83426"/>
                    <a:pt x="629393" y="88470"/>
                    <a:pt x="620130" y="96303"/>
                  </a:cubicBezTo>
                  <a:cubicBezTo>
                    <a:pt x="609581" y="105058"/>
                    <a:pt x="598935" y="113788"/>
                    <a:pt x="585840" y="118638"/>
                  </a:cubicBezTo>
                  <a:cubicBezTo>
                    <a:pt x="571023" y="124143"/>
                    <a:pt x="563699" y="122178"/>
                    <a:pt x="554969" y="108938"/>
                  </a:cubicBezTo>
                  <a:cubicBezTo>
                    <a:pt x="550579" y="102074"/>
                    <a:pt x="543426" y="97443"/>
                    <a:pt x="535374" y="96279"/>
                  </a:cubicBezTo>
                  <a:cubicBezTo>
                    <a:pt x="520266" y="93393"/>
                    <a:pt x="505643" y="96546"/>
                    <a:pt x="491117" y="99868"/>
                  </a:cubicBezTo>
                  <a:cubicBezTo>
                    <a:pt x="483503" y="101080"/>
                    <a:pt x="478095" y="107895"/>
                    <a:pt x="478653" y="115582"/>
                  </a:cubicBezTo>
                  <a:cubicBezTo>
                    <a:pt x="478895" y="123948"/>
                    <a:pt x="482460" y="130302"/>
                    <a:pt x="491093" y="132897"/>
                  </a:cubicBezTo>
                  <a:cubicBezTo>
                    <a:pt x="497690" y="134764"/>
                    <a:pt x="504067" y="137383"/>
                    <a:pt x="510057" y="140730"/>
                  </a:cubicBezTo>
                  <a:cubicBezTo>
                    <a:pt x="521891" y="147496"/>
                    <a:pt x="525262" y="157875"/>
                    <a:pt x="519757" y="170558"/>
                  </a:cubicBezTo>
                  <a:cubicBezTo>
                    <a:pt x="515465" y="180598"/>
                    <a:pt x="507632" y="187533"/>
                    <a:pt x="498951" y="193596"/>
                  </a:cubicBezTo>
                  <a:cubicBezTo>
                    <a:pt x="478725" y="207297"/>
                    <a:pt x="463715" y="227425"/>
                    <a:pt x="456342" y="250706"/>
                  </a:cubicBezTo>
                  <a:cubicBezTo>
                    <a:pt x="455566" y="252379"/>
                    <a:pt x="454548" y="253931"/>
                    <a:pt x="453311" y="255289"/>
                  </a:cubicBezTo>
                  <a:cubicBezTo>
                    <a:pt x="436214" y="268772"/>
                    <a:pt x="416595" y="278400"/>
                    <a:pt x="398747" y="290816"/>
                  </a:cubicBezTo>
                  <a:cubicBezTo>
                    <a:pt x="373769" y="308470"/>
                    <a:pt x="349762" y="327483"/>
                    <a:pt x="326893" y="347805"/>
                  </a:cubicBezTo>
                  <a:cubicBezTo>
                    <a:pt x="298666" y="372977"/>
                    <a:pt x="272960" y="400841"/>
                    <a:pt x="250092" y="430960"/>
                  </a:cubicBezTo>
                  <a:cubicBezTo>
                    <a:pt x="248127" y="433385"/>
                    <a:pt x="246139" y="436125"/>
                    <a:pt x="242671" y="436780"/>
                  </a:cubicBezTo>
                  <a:cubicBezTo>
                    <a:pt x="241410" y="436756"/>
                    <a:pt x="240246" y="436149"/>
                    <a:pt x="239494" y="435131"/>
                  </a:cubicBezTo>
                  <a:cubicBezTo>
                    <a:pt x="227369" y="408843"/>
                    <a:pt x="219148" y="381780"/>
                    <a:pt x="220797" y="352291"/>
                  </a:cubicBezTo>
                  <a:cubicBezTo>
                    <a:pt x="221306" y="346641"/>
                    <a:pt x="221088" y="340918"/>
                    <a:pt x="220167" y="335316"/>
                  </a:cubicBezTo>
                  <a:cubicBezTo>
                    <a:pt x="218445" y="326586"/>
                    <a:pt x="217184" y="317104"/>
                    <a:pt x="206732" y="314291"/>
                  </a:cubicBezTo>
                  <a:cubicBezTo>
                    <a:pt x="196280" y="311478"/>
                    <a:pt x="187768" y="314630"/>
                    <a:pt x="180566" y="322487"/>
                  </a:cubicBezTo>
                  <a:cubicBezTo>
                    <a:pt x="174406" y="329423"/>
                    <a:pt x="167495" y="335655"/>
                    <a:pt x="159977" y="341087"/>
                  </a:cubicBezTo>
                  <a:cubicBezTo>
                    <a:pt x="147828" y="349842"/>
                    <a:pt x="134272" y="356389"/>
                    <a:pt x="119867" y="360488"/>
                  </a:cubicBezTo>
                  <a:cubicBezTo>
                    <a:pt x="102527" y="364877"/>
                    <a:pt x="87638" y="375960"/>
                    <a:pt x="78447" y="391310"/>
                  </a:cubicBezTo>
                  <a:cubicBezTo>
                    <a:pt x="62563" y="416434"/>
                    <a:pt x="18863" y="425091"/>
                    <a:pt x="-3107" y="408867"/>
                  </a:cubicBezTo>
                  <a:close/>
                </a:path>
              </a:pathLst>
            </a:custGeom>
            <a:solidFill>
              <a:srgbClr val="45B7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4" name="Google Shape;3804;p45"/>
            <p:cNvSpPr/>
            <p:nvPr/>
          </p:nvSpPr>
          <p:spPr>
            <a:xfrm>
              <a:off x="-566025" y="5379814"/>
              <a:ext cx="496136" cy="887355"/>
            </a:xfrm>
            <a:custGeom>
              <a:rect b="b" l="l" r="r" t="t"/>
              <a:pathLst>
                <a:path extrusionOk="0" h="887355" w="496136">
                  <a:moveTo>
                    <a:pt x="247689" y="100598"/>
                  </a:moveTo>
                  <a:cubicBezTo>
                    <a:pt x="261754" y="104454"/>
                    <a:pt x="275868" y="106515"/>
                    <a:pt x="290491" y="103435"/>
                  </a:cubicBezTo>
                  <a:cubicBezTo>
                    <a:pt x="306448" y="100064"/>
                    <a:pt x="320343" y="93953"/>
                    <a:pt x="328539" y="78845"/>
                  </a:cubicBezTo>
                  <a:cubicBezTo>
                    <a:pt x="336906" y="63349"/>
                    <a:pt x="350365" y="54595"/>
                    <a:pt x="366855" y="50060"/>
                  </a:cubicBezTo>
                  <a:cubicBezTo>
                    <a:pt x="392343" y="43537"/>
                    <a:pt x="415090" y="29107"/>
                    <a:pt x="431847" y="8834"/>
                  </a:cubicBezTo>
                  <a:cubicBezTo>
                    <a:pt x="438855" y="371"/>
                    <a:pt x="449113" y="734"/>
                    <a:pt x="458522" y="2432"/>
                  </a:cubicBezTo>
                  <a:cubicBezTo>
                    <a:pt x="466816" y="3911"/>
                    <a:pt x="471084" y="10726"/>
                    <a:pt x="472539" y="18777"/>
                  </a:cubicBezTo>
                  <a:cubicBezTo>
                    <a:pt x="473897" y="24645"/>
                    <a:pt x="474600" y="30659"/>
                    <a:pt x="474600" y="36698"/>
                  </a:cubicBezTo>
                  <a:cubicBezTo>
                    <a:pt x="473073" y="64150"/>
                    <a:pt x="478068" y="91577"/>
                    <a:pt x="489150" y="116724"/>
                  </a:cubicBezTo>
                  <a:cubicBezTo>
                    <a:pt x="490509" y="120508"/>
                    <a:pt x="491575" y="124363"/>
                    <a:pt x="492352" y="128292"/>
                  </a:cubicBezTo>
                  <a:cubicBezTo>
                    <a:pt x="493976" y="131250"/>
                    <a:pt x="492352" y="133651"/>
                    <a:pt x="490896" y="136003"/>
                  </a:cubicBezTo>
                  <a:cubicBezTo>
                    <a:pt x="480518" y="152106"/>
                    <a:pt x="470114" y="168184"/>
                    <a:pt x="459371" y="184117"/>
                  </a:cubicBezTo>
                  <a:cubicBezTo>
                    <a:pt x="457480" y="185644"/>
                    <a:pt x="455564" y="187099"/>
                    <a:pt x="452945" y="185838"/>
                  </a:cubicBezTo>
                  <a:cubicBezTo>
                    <a:pt x="439001" y="185208"/>
                    <a:pt x="426827" y="190931"/>
                    <a:pt x="415623" y="197964"/>
                  </a:cubicBezTo>
                  <a:cubicBezTo>
                    <a:pt x="349007" y="239529"/>
                    <a:pt x="294104" y="297415"/>
                    <a:pt x="256104" y="366141"/>
                  </a:cubicBezTo>
                  <a:cubicBezTo>
                    <a:pt x="248004" y="379745"/>
                    <a:pt x="244754" y="395726"/>
                    <a:pt x="246937" y="411416"/>
                  </a:cubicBezTo>
                  <a:cubicBezTo>
                    <a:pt x="250162" y="433024"/>
                    <a:pt x="240317" y="450217"/>
                    <a:pt x="226008" y="464525"/>
                  </a:cubicBezTo>
                  <a:cubicBezTo>
                    <a:pt x="191913" y="498476"/>
                    <a:pt x="151802" y="520301"/>
                    <a:pt x="102501" y="522726"/>
                  </a:cubicBezTo>
                  <a:cubicBezTo>
                    <a:pt x="72843" y="524254"/>
                    <a:pt x="54679" y="542733"/>
                    <a:pt x="43766" y="568172"/>
                  </a:cubicBezTo>
                  <a:cubicBezTo>
                    <a:pt x="33023" y="593198"/>
                    <a:pt x="22862" y="618540"/>
                    <a:pt x="21092" y="646525"/>
                  </a:cubicBezTo>
                  <a:cubicBezTo>
                    <a:pt x="19322" y="674510"/>
                    <a:pt x="22814" y="701088"/>
                    <a:pt x="38067" y="724126"/>
                  </a:cubicBezTo>
                  <a:cubicBezTo>
                    <a:pt x="52787" y="746461"/>
                    <a:pt x="56134" y="769451"/>
                    <a:pt x="50726" y="794235"/>
                  </a:cubicBezTo>
                  <a:cubicBezTo>
                    <a:pt x="42869" y="830344"/>
                    <a:pt x="25239" y="861578"/>
                    <a:pt x="334" y="888812"/>
                  </a:cubicBezTo>
                  <a:cubicBezTo>
                    <a:pt x="-8397" y="778545"/>
                    <a:pt x="-491" y="667623"/>
                    <a:pt x="23784" y="559708"/>
                  </a:cubicBezTo>
                  <a:cubicBezTo>
                    <a:pt x="61518" y="391410"/>
                    <a:pt x="135336" y="240693"/>
                    <a:pt x="242814" y="106224"/>
                  </a:cubicBezTo>
                  <a:cubicBezTo>
                    <a:pt x="244366" y="104017"/>
                    <a:pt x="246064" y="102392"/>
                    <a:pt x="247689" y="100598"/>
                  </a:cubicBezTo>
                  <a:close/>
                </a:path>
              </a:pathLst>
            </a:custGeom>
            <a:solidFill>
              <a:srgbClr val="2C73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5" name="Google Shape;3805;p45"/>
            <p:cNvSpPr/>
            <p:nvPr/>
          </p:nvSpPr>
          <p:spPr>
            <a:xfrm>
              <a:off x="1027513" y="5183488"/>
              <a:ext cx="211518" cy="153214"/>
            </a:xfrm>
            <a:custGeom>
              <a:rect b="b" l="l" r="r" t="t"/>
              <a:pathLst>
                <a:path extrusionOk="0" h="153214" w="211518">
                  <a:moveTo>
                    <a:pt x="60168" y="103915"/>
                  </a:moveTo>
                  <a:cubicBezTo>
                    <a:pt x="61575" y="96640"/>
                    <a:pt x="56628" y="91596"/>
                    <a:pt x="53087" y="86430"/>
                  </a:cubicBezTo>
                  <a:cubicBezTo>
                    <a:pt x="34584" y="59439"/>
                    <a:pt x="18725" y="30654"/>
                    <a:pt x="-2373" y="5361"/>
                  </a:cubicBezTo>
                  <a:cubicBezTo>
                    <a:pt x="-3344" y="4415"/>
                    <a:pt x="-3344" y="2887"/>
                    <a:pt x="-2422" y="1941"/>
                  </a:cubicBezTo>
                  <a:cubicBezTo>
                    <a:pt x="-2228" y="1747"/>
                    <a:pt x="-2010" y="1578"/>
                    <a:pt x="-1767" y="1456"/>
                  </a:cubicBezTo>
                  <a:cubicBezTo>
                    <a:pt x="72997" y="36232"/>
                    <a:pt x="141311" y="81143"/>
                    <a:pt x="205987" y="132094"/>
                  </a:cubicBezTo>
                  <a:cubicBezTo>
                    <a:pt x="206884" y="132918"/>
                    <a:pt x="207708" y="133815"/>
                    <a:pt x="208412" y="134810"/>
                  </a:cubicBezTo>
                  <a:cubicBezTo>
                    <a:pt x="200942" y="140218"/>
                    <a:pt x="193231" y="145238"/>
                    <a:pt x="185252" y="149869"/>
                  </a:cubicBezTo>
                  <a:cubicBezTo>
                    <a:pt x="175358" y="154986"/>
                    <a:pt x="165004" y="157921"/>
                    <a:pt x="155206" y="148633"/>
                  </a:cubicBezTo>
                  <a:cubicBezTo>
                    <a:pt x="152248" y="145747"/>
                    <a:pt x="148149" y="144340"/>
                    <a:pt x="144051" y="144777"/>
                  </a:cubicBezTo>
                  <a:cubicBezTo>
                    <a:pt x="118127" y="148269"/>
                    <a:pt x="98678" y="134834"/>
                    <a:pt x="79569" y="120332"/>
                  </a:cubicBezTo>
                  <a:cubicBezTo>
                    <a:pt x="77362" y="118659"/>
                    <a:pt x="74986" y="117180"/>
                    <a:pt x="72658" y="115628"/>
                  </a:cubicBezTo>
                  <a:cubicBezTo>
                    <a:pt x="66231" y="113930"/>
                    <a:pt x="60629" y="111578"/>
                    <a:pt x="60168" y="103915"/>
                  </a:cubicBezTo>
                  <a:close/>
                </a:path>
              </a:pathLst>
            </a:custGeom>
            <a:solidFill>
              <a:srgbClr val="3CA3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6" name="Google Shape;3806;p45"/>
            <p:cNvSpPr/>
            <p:nvPr/>
          </p:nvSpPr>
          <p:spPr>
            <a:xfrm>
              <a:off x="-177528" y="5235266"/>
              <a:ext cx="1024407" cy="817974"/>
            </a:xfrm>
            <a:custGeom>
              <a:rect b="b" l="l" r="r" t="t"/>
              <a:pathLst>
                <a:path extrusionOk="0" h="817974" w="1024407">
                  <a:moveTo>
                    <a:pt x="53390" y="327186"/>
                  </a:moveTo>
                  <a:lnTo>
                    <a:pt x="58240" y="325052"/>
                  </a:lnTo>
                  <a:cubicBezTo>
                    <a:pt x="69735" y="321390"/>
                    <a:pt x="79823" y="326871"/>
                    <a:pt x="90275" y="329902"/>
                  </a:cubicBezTo>
                  <a:cubicBezTo>
                    <a:pt x="102861" y="333588"/>
                    <a:pt x="104995" y="331915"/>
                    <a:pt x="102934" y="318698"/>
                  </a:cubicBezTo>
                  <a:cubicBezTo>
                    <a:pt x="100970" y="306233"/>
                    <a:pt x="99733" y="293599"/>
                    <a:pt x="95392" y="281595"/>
                  </a:cubicBezTo>
                  <a:cubicBezTo>
                    <a:pt x="93840" y="277302"/>
                    <a:pt x="92967" y="272938"/>
                    <a:pt x="95222" y="268572"/>
                  </a:cubicBezTo>
                  <a:cubicBezTo>
                    <a:pt x="105941" y="253076"/>
                    <a:pt x="117605" y="238259"/>
                    <a:pt x="130143" y="224194"/>
                  </a:cubicBezTo>
                  <a:cubicBezTo>
                    <a:pt x="162154" y="187503"/>
                    <a:pt x="199039" y="156292"/>
                    <a:pt x="237864" y="127337"/>
                  </a:cubicBezTo>
                  <a:cubicBezTo>
                    <a:pt x="260125" y="110750"/>
                    <a:pt x="284691" y="97218"/>
                    <a:pt x="308190" y="82328"/>
                  </a:cubicBezTo>
                  <a:cubicBezTo>
                    <a:pt x="309790" y="83638"/>
                    <a:pt x="310809" y="85530"/>
                    <a:pt x="311027" y="87591"/>
                  </a:cubicBezTo>
                  <a:cubicBezTo>
                    <a:pt x="315320" y="106991"/>
                    <a:pt x="326572" y="114703"/>
                    <a:pt x="346603" y="112229"/>
                  </a:cubicBezTo>
                  <a:cubicBezTo>
                    <a:pt x="376965" y="108446"/>
                    <a:pt x="399421" y="92174"/>
                    <a:pt x="415886" y="67390"/>
                  </a:cubicBezTo>
                  <a:cubicBezTo>
                    <a:pt x="427575" y="49833"/>
                    <a:pt x="438876" y="32203"/>
                    <a:pt x="457112" y="20490"/>
                  </a:cubicBezTo>
                  <a:cubicBezTo>
                    <a:pt x="468219" y="13312"/>
                    <a:pt x="480538" y="8243"/>
                    <a:pt x="493488" y="5552"/>
                  </a:cubicBezTo>
                  <a:cubicBezTo>
                    <a:pt x="502000" y="3514"/>
                    <a:pt x="510949" y="4363"/>
                    <a:pt x="518926" y="7977"/>
                  </a:cubicBezTo>
                  <a:cubicBezTo>
                    <a:pt x="533914" y="19568"/>
                    <a:pt x="550210" y="17677"/>
                    <a:pt x="566870" y="12827"/>
                  </a:cubicBezTo>
                  <a:cubicBezTo>
                    <a:pt x="576618" y="9747"/>
                    <a:pt x="586149" y="6012"/>
                    <a:pt x="595388" y="1623"/>
                  </a:cubicBezTo>
                  <a:cubicBezTo>
                    <a:pt x="597328" y="1162"/>
                    <a:pt x="599366" y="1671"/>
                    <a:pt x="600845" y="2981"/>
                  </a:cubicBezTo>
                  <a:cubicBezTo>
                    <a:pt x="643501" y="871"/>
                    <a:pt x="686279" y="4388"/>
                    <a:pt x="728015" y="13482"/>
                  </a:cubicBezTo>
                  <a:cubicBezTo>
                    <a:pt x="768876" y="22454"/>
                    <a:pt x="808405" y="36641"/>
                    <a:pt x="845629" y="55701"/>
                  </a:cubicBezTo>
                  <a:cubicBezTo>
                    <a:pt x="884697" y="76048"/>
                    <a:pt x="919884" y="100904"/>
                    <a:pt x="949640" y="133158"/>
                  </a:cubicBezTo>
                  <a:cubicBezTo>
                    <a:pt x="968846" y="153989"/>
                    <a:pt x="988173" y="187164"/>
                    <a:pt x="999135" y="213669"/>
                  </a:cubicBezTo>
                  <a:cubicBezTo>
                    <a:pt x="997704" y="216094"/>
                    <a:pt x="994091" y="214882"/>
                    <a:pt x="991714" y="215512"/>
                  </a:cubicBezTo>
                  <a:cubicBezTo>
                    <a:pt x="962614" y="223103"/>
                    <a:pt x="953447" y="239763"/>
                    <a:pt x="948524" y="268669"/>
                  </a:cubicBezTo>
                  <a:cubicBezTo>
                    <a:pt x="948257" y="270294"/>
                    <a:pt x="948524" y="268257"/>
                    <a:pt x="948742" y="269882"/>
                  </a:cubicBezTo>
                  <a:cubicBezTo>
                    <a:pt x="953180" y="300510"/>
                    <a:pt x="946657" y="321366"/>
                    <a:pt x="915350" y="318383"/>
                  </a:cubicBezTo>
                  <a:cubicBezTo>
                    <a:pt x="907468" y="317631"/>
                    <a:pt x="902205" y="319013"/>
                    <a:pt x="897307" y="325658"/>
                  </a:cubicBezTo>
                  <a:cubicBezTo>
                    <a:pt x="887170" y="339117"/>
                    <a:pt x="874100" y="343045"/>
                    <a:pt x="859913" y="351461"/>
                  </a:cubicBezTo>
                  <a:cubicBezTo>
                    <a:pt x="845726" y="359875"/>
                    <a:pt x="833237" y="366835"/>
                    <a:pt x="824458" y="382622"/>
                  </a:cubicBezTo>
                  <a:cubicBezTo>
                    <a:pt x="810345" y="408085"/>
                    <a:pt x="806683" y="427195"/>
                    <a:pt x="822324" y="452779"/>
                  </a:cubicBezTo>
                  <a:cubicBezTo>
                    <a:pt x="822712" y="453531"/>
                    <a:pt x="823270" y="454161"/>
                    <a:pt x="823998" y="454598"/>
                  </a:cubicBezTo>
                  <a:cubicBezTo>
                    <a:pt x="840900" y="462043"/>
                    <a:pt x="856833" y="471573"/>
                    <a:pt x="871359" y="482971"/>
                  </a:cubicBezTo>
                  <a:cubicBezTo>
                    <a:pt x="875578" y="486318"/>
                    <a:pt x="881059" y="483747"/>
                    <a:pt x="884842" y="480085"/>
                  </a:cubicBezTo>
                  <a:cubicBezTo>
                    <a:pt x="891657" y="474095"/>
                    <a:pt x="898859" y="468615"/>
                    <a:pt x="906449" y="463643"/>
                  </a:cubicBezTo>
                  <a:cubicBezTo>
                    <a:pt x="916125" y="456368"/>
                    <a:pt x="922770" y="445771"/>
                    <a:pt x="925098" y="433888"/>
                  </a:cubicBezTo>
                  <a:cubicBezTo>
                    <a:pt x="929075" y="416913"/>
                    <a:pt x="938145" y="406703"/>
                    <a:pt x="957012" y="408085"/>
                  </a:cubicBezTo>
                  <a:cubicBezTo>
                    <a:pt x="963147" y="408546"/>
                    <a:pt x="967949" y="404933"/>
                    <a:pt x="972605" y="401441"/>
                  </a:cubicBezTo>
                  <a:cubicBezTo>
                    <a:pt x="982935" y="393244"/>
                    <a:pt x="993702" y="385605"/>
                    <a:pt x="1004809" y="378500"/>
                  </a:cubicBezTo>
                  <a:cubicBezTo>
                    <a:pt x="1009272" y="375808"/>
                    <a:pt x="1013612" y="372025"/>
                    <a:pt x="1019578" y="374159"/>
                  </a:cubicBezTo>
                  <a:cubicBezTo>
                    <a:pt x="1023022" y="379809"/>
                    <a:pt x="1020451" y="385508"/>
                    <a:pt x="1019165" y="390868"/>
                  </a:cubicBezTo>
                  <a:cubicBezTo>
                    <a:pt x="1007429" y="439369"/>
                    <a:pt x="986379" y="483529"/>
                    <a:pt x="958127" y="524439"/>
                  </a:cubicBezTo>
                  <a:cubicBezTo>
                    <a:pt x="956041" y="527471"/>
                    <a:pt x="954029" y="530672"/>
                    <a:pt x="949979" y="531496"/>
                  </a:cubicBezTo>
                  <a:cubicBezTo>
                    <a:pt x="944741" y="531496"/>
                    <a:pt x="941928" y="527665"/>
                    <a:pt x="939285" y="524027"/>
                  </a:cubicBezTo>
                  <a:cubicBezTo>
                    <a:pt x="933658" y="516364"/>
                    <a:pt x="926796" y="517188"/>
                    <a:pt x="917459" y="517649"/>
                  </a:cubicBezTo>
                  <a:cubicBezTo>
                    <a:pt x="894712" y="518813"/>
                    <a:pt x="874972" y="524633"/>
                    <a:pt x="853220" y="530575"/>
                  </a:cubicBezTo>
                  <a:cubicBezTo>
                    <a:pt x="834328" y="535740"/>
                    <a:pt x="824531" y="547550"/>
                    <a:pt x="815364" y="564089"/>
                  </a:cubicBezTo>
                  <a:cubicBezTo>
                    <a:pt x="808089" y="577887"/>
                    <a:pt x="803070" y="592753"/>
                    <a:pt x="800499" y="608152"/>
                  </a:cubicBezTo>
                  <a:cubicBezTo>
                    <a:pt x="794073" y="647462"/>
                    <a:pt x="763541" y="670839"/>
                    <a:pt x="729106" y="686675"/>
                  </a:cubicBezTo>
                  <a:cubicBezTo>
                    <a:pt x="710772" y="695114"/>
                    <a:pt x="710312" y="709956"/>
                    <a:pt x="673499" y="707264"/>
                  </a:cubicBezTo>
                  <a:cubicBezTo>
                    <a:pt x="648667" y="718273"/>
                    <a:pt x="641731" y="728750"/>
                    <a:pt x="646678" y="757050"/>
                  </a:cubicBezTo>
                  <a:cubicBezTo>
                    <a:pt x="646945" y="758675"/>
                    <a:pt x="648934" y="763404"/>
                    <a:pt x="648570" y="765028"/>
                  </a:cubicBezTo>
                  <a:cubicBezTo>
                    <a:pt x="648133" y="765489"/>
                    <a:pt x="637415" y="765028"/>
                    <a:pt x="636978" y="765416"/>
                  </a:cubicBezTo>
                  <a:cubicBezTo>
                    <a:pt x="615928" y="776911"/>
                    <a:pt x="592648" y="782392"/>
                    <a:pt x="570071" y="789667"/>
                  </a:cubicBezTo>
                  <a:cubicBezTo>
                    <a:pt x="538085" y="800046"/>
                    <a:pt x="505177" y="807418"/>
                    <a:pt x="471808" y="811638"/>
                  </a:cubicBezTo>
                  <a:cubicBezTo>
                    <a:pt x="429612" y="816633"/>
                    <a:pt x="387440" y="822041"/>
                    <a:pt x="344444" y="818040"/>
                  </a:cubicBezTo>
                  <a:cubicBezTo>
                    <a:pt x="315465" y="815348"/>
                    <a:pt x="286413" y="813626"/>
                    <a:pt x="257967" y="807418"/>
                  </a:cubicBezTo>
                  <a:cubicBezTo>
                    <a:pt x="194916" y="793717"/>
                    <a:pt x="137224" y="769394"/>
                    <a:pt x="87462" y="727052"/>
                  </a:cubicBezTo>
                  <a:cubicBezTo>
                    <a:pt x="37239" y="684323"/>
                    <a:pt x="8042" y="630050"/>
                    <a:pt x="-592" y="565835"/>
                  </a:cubicBezTo>
                  <a:cubicBezTo>
                    <a:pt x="-8376" y="507949"/>
                    <a:pt x="2561" y="451664"/>
                    <a:pt x="23174" y="397173"/>
                  </a:cubicBezTo>
                  <a:cubicBezTo>
                    <a:pt x="30619" y="377602"/>
                    <a:pt x="39349" y="358542"/>
                    <a:pt x="49316" y="340111"/>
                  </a:cubicBezTo>
                  <a:cubicBezTo>
                    <a:pt x="51547" y="335989"/>
                    <a:pt x="53803" y="331987"/>
                    <a:pt x="53390" y="327186"/>
                  </a:cubicBezTo>
                  <a:close/>
                </a:path>
              </a:pathLst>
            </a:custGeom>
            <a:solidFill>
              <a:srgbClr val="2BB4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7" name="Google Shape;3807;p45"/>
            <p:cNvSpPr/>
            <p:nvPr/>
          </p:nvSpPr>
          <p:spPr>
            <a:xfrm>
              <a:off x="765764" y="5600018"/>
              <a:ext cx="488723" cy="244874"/>
            </a:xfrm>
            <a:custGeom>
              <a:rect b="b" l="l" r="r" t="t"/>
              <a:pathLst>
                <a:path extrusionOk="0" h="244874" w="488723">
                  <a:moveTo>
                    <a:pt x="67966" y="9552"/>
                  </a:moveTo>
                  <a:cubicBezTo>
                    <a:pt x="78273" y="6351"/>
                    <a:pt x="88046" y="1089"/>
                    <a:pt x="99298" y="1477"/>
                  </a:cubicBezTo>
                  <a:cubicBezTo>
                    <a:pt x="107664" y="1768"/>
                    <a:pt x="112927" y="3902"/>
                    <a:pt x="114624" y="14160"/>
                  </a:cubicBezTo>
                  <a:cubicBezTo>
                    <a:pt x="119474" y="44400"/>
                    <a:pt x="134631" y="60090"/>
                    <a:pt x="160967" y="65255"/>
                  </a:cubicBezTo>
                  <a:cubicBezTo>
                    <a:pt x="177942" y="68602"/>
                    <a:pt x="191062" y="62103"/>
                    <a:pt x="198677" y="46655"/>
                  </a:cubicBezTo>
                  <a:cubicBezTo>
                    <a:pt x="203551" y="36931"/>
                    <a:pt x="206315" y="26261"/>
                    <a:pt x="206727" y="15372"/>
                  </a:cubicBezTo>
                  <a:cubicBezTo>
                    <a:pt x="206994" y="7612"/>
                    <a:pt x="210947" y="5987"/>
                    <a:pt x="217907" y="7782"/>
                  </a:cubicBezTo>
                  <a:cubicBezTo>
                    <a:pt x="236725" y="12632"/>
                    <a:pt x="244801" y="26988"/>
                    <a:pt x="249820" y="43769"/>
                  </a:cubicBezTo>
                  <a:cubicBezTo>
                    <a:pt x="254840" y="60551"/>
                    <a:pt x="259400" y="77720"/>
                    <a:pt x="267790" y="93483"/>
                  </a:cubicBezTo>
                  <a:cubicBezTo>
                    <a:pt x="283771" y="123433"/>
                    <a:pt x="301013" y="131144"/>
                    <a:pt x="334334" y="123457"/>
                  </a:cubicBezTo>
                  <a:cubicBezTo>
                    <a:pt x="357057" y="118219"/>
                    <a:pt x="379852" y="113756"/>
                    <a:pt x="403229" y="112471"/>
                  </a:cubicBezTo>
                  <a:cubicBezTo>
                    <a:pt x="432960" y="110968"/>
                    <a:pt x="458157" y="118752"/>
                    <a:pt x="474599" y="145622"/>
                  </a:cubicBezTo>
                  <a:cubicBezTo>
                    <a:pt x="479909" y="161045"/>
                    <a:pt x="484856" y="176468"/>
                    <a:pt x="485463" y="193031"/>
                  </a:cubicBezTo>
                  <a:cubicBezTo>
                    <a:pt x="486214" y="205350"/>
                    <a:pt x="484202" y="217694"/>
                    <a:pt x="479569" y="229140"/>
                  </a:cubicBezTo>
                  <a:cubicBezTo>
                    <a:pt x="467857" y="242866"/>
                    <a:pt x="452094" y="243254"/>
                    <a:pt x="436307" y="241071"/>
                  </a:cubicBezTo>
                  <a:cubicBezTo>
                    <a:pt x="422751" y="238962"/>
                    <a:pt x="409001" y="238404"/>
                    <a:pt x="395323" y="239398"/>
                  </a:cubicBezTo>
                  <a:cubicBezTo>
                    <a:pt x="385114" y="240441"/>
                    <a:pt x="375026" y="236512"/>
                    <a:pt x="368211" y="228825"/>
                  </a:cubicBezTo>
                  <a:cubicBezTo>
                    <a:pt x="361252" y="221550"/>
                    <a:pt x="354655" y="213935"/>
                    <a:pt x="347986" y="206393"/>
                  </a:cubicBezTo>
                  <a:cubicBezTo>
                    <a:pt x="335207" y="191843"/>
                    <a:pt x="320438" y="189321"/>
                    <a:pt x="303633" y="198852"/>
                  </a:cubicBezTo>
                  <a:cubicBezTo>
                    <a:pt x="286657" y="208552"/>
                    <a:pt x="273586" y="223102"/>
                    <a:pt x="258260" y="234936"/>
                  </a:cubicBezTo>
                  <a:cubicBezTo>
                    <a:pt x="233718" y="253851"/>
                    <a:pt x="207333" y="248953"/>
                    <a:pt x="191935" y="222205"/>
                  </a:cubicBezTo>
                  <a:cubicBezTo>
                    <a:pt x="188709" y="216651"/>
                    <a:pt x="186114" y="210758"/>
                    <a:pt x="184175" y="204623"/>
                  </a:cubicBezTo>
                  <a:cubicBezTo>
                    <a:pt x="177918" y="183089"/>
                    <a:pt x="163659" y="164755"/>
                    <a:pt x="144331" y="153382"/>
                  </a:cubicBezTo>
                  <a:cubicBezTo>
                    <a:pt x="122093" y="139510"/>
                    <a:pt x="97916" y="129059"/>
                    <a:pt x="72574" y="122317"/>
                  </a:cubicBezTo>
                  <a:cubicBezTo>
                    <a:pt x="46335" y="115696"/>
                    <a:pt x="28438" y="128210"/>
                    <a:pt x="24073" y="154910"/>
                  </a:cubicBezTo>
                  <a:cubicBezTo>
                    <a:pt x="23757" y="156898"/>
                    <a:pt x="23248" y="158862"/>
                    <a:pt x="22909" y="160851"/>
                  </a:cubicBezTo>
                  <a:cubicBezTo>
                    <a:pt x="19975" y="177366"/>
                    <a:pt x="14785" y="179500"/>
                    <a:pt x="1374" y="169605"/>
                  </a:cubicBezTo>
                  <a:cubicBezTo>
                    <a:pt x="89" y="168635"/>
                    <a:pt x="-1172" y="167617"/>
                    <a:pt x="-2433" y="166623"/>
                  </a:cubicBezTo>
                  <a:cubicBezTo>
                    <a:pt x="-2918" y="166332"/>
                    <a:pt x="-3184" y="165750"/>
                    <a:pt x="-3087" y="165192"/>
                  </a:cubicBezTo>
                  <a:cubicBezTo>
                    <a:pt x="-2967" y="164658"/>
                    <a:pt x="-2821" y="164391"/>
                    <a:pt x="-2651" y="164391"/>
                  </a:cubicBezTo>
                  <a:cubicBezTo>
                    <a:pt x="25649" y="128016"/>
                    <a:pt x="45025" y="87372"/>
                    <a:pt x="58266" y="43576"/>
                  </a:cubicBezTo>
                  <a:cubicBezTo>
                    <a:pt x="61394" y="33269"/>
                    <a:pt x="63116" y="22575"/>
                    <a:pt x="65541" y="12050"/>
                  </a:cubicBezTo>
                  <a:cubicBezTo>
                    <a:pt x="65614" y="10498"/>
                    <a:pt x="66536" y="9916"/>
                    <a:pt x="67966" y="9552"/>
                  </a:cubicBezTo>
                  <a:close/>
                </a:path>
              </a:pathLst>
            </a:custGeom>
            <a:solidFill>
              <a:srgbClr val="46B7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8" name="Google Shape;3808;p45"/>
            <p:cNvSpPr/>
            <p:nvPr/>
          </p:nvSpPr>
          <p:spPr>
            <a:xfrm>
              <a:off x="141140" y="5127270"/>
              <a:ext cx="436673" cy="196287"/>
            </a:xfrm>
            <a:custGeom>
              <a:rect b="b" l="l" r="r" t="t"/>
              <a:pathLst>
                <a:path extrusionOk="0" h="196287" w="436673">
                  <a:moveTo>
                    <a:pt x="281351" y="120871"/>
                  </a:moveTo>
                  <a:lnTo>
                    <a:pt x="277083" y="121089"/>
                  </a:lnTo>
                  <a:cubicBezTo>
                    <a:pt x="251814" y="125333"/>
                    <a:pt x="226496" y="129261"/>
                    <a:pt x="200718" y="128364"/>
                  </a:cubicBezTo>
                  <a:cubicBezTo>
                    <a:pt x="178601" y="121501"/>
                    <a:pt x="159953" y="131492"/>
                    <a:pt x="141159" y="140732"/>
                  </a:cubicBezTo>
                  <a:cubicBezTo>
                    <a:pt x="128815" y="147837"/>
                    <a:pt x="115065" y="151499"/>
                    <a:pt x="101679" y="155719"/>
                  </a:cubicBezTo>
                  <a:cubicBezTo>
                    <a:pt x="70784" y="165419"/>
                    <a:pt x="41562" y="178975"/>
                    <a:pt x="12631" y="193283"/>
                  </a:cubicBezTo>
                  <a:cubicBezTo>
                    <a:pt x="7781" y="195708"/>
                    <a:pt x="2931" y="199879"/>
                    <a:pt x="-3107" y="196435"/>
                  </a:cubicBezTo>
                  <a:cubicBezTo>
                    <a:pt x="3125" y="173640"/>
                    <a:pt x="14935" y="154555"/>
                    <a:pt x="34069" y="140319"/>
                  </a:cubicBezTo>
                  <a:cubicBezTo>
                    <a:pt x="43114" y="133578"/>
                    <a:pt x="52475" y="127224"/>
                    <a:pt x="58756" y="117476"/>
                  </a:cubicBezTo>
                  <a:cubicBezTo>
                    <a:pt x="67243" y="104283"/>
                    <a:pt x="64746" y="94050"/>
                    <a:pt x="50680" y="86823"/>
                  </a:cubicBezTo>
                  <a:cubicBezTo>
                    <a:pt x="45830" y="83961"/>
                    <a:pt x="40519" y="81949"/>
                    <a:pt x="34966" y="80882"/>
                  </a:cubicBezTo>
                  <a:cubicBezTo>
                    <a:pt x="21604" y="79233"/>
                    <a:pt x="19033" y="69217"/>
                    <a:pt x="18306" y="59202"/>
                  </a:cubicBezTo>
                  <a:cubicBezTo>
                    <a:pt x="17579" y="49186"/>
                    <a:pt x="24635" y="43051"/>
                    <a:pt x="34165" y="40699"/>
                  </a:cubicBezTo>
                  <a:cubicBezTo>
                    <a:pt x="49007" y="36843"/>
                    <a:pt x="64406" y="35679"/>
                    <a:pt x="79659" y="37207"/>
                  </a:cubicBezTo>
                  <a:cubicBezTo>
                    <a:pt x="89142" y="37813"/>
                    <a:pt x="97508" y="43560"/>
                    <a:pt x="101485" y="52169"/>
                  </a:cubicBezTo>
                  <a:cubicBezTo>
                    <a:pt x="107523" y="64028"/>
                    <a:pt x="113610" y="65725"/>
                    <a:pt x="126342" y="60996"/>
                  </a:cubicBezTo>
                  <a:cubicBezTo>
                    <a:pt x="138734" y="56073"/>
                    <a:pt x="150059" y="48774"/>
                    <a:pt x="159662" y="39510"/>
                  </a:cubicBezTo>
                  <a:cubicBezTo>
                    <a:pt x="176031" y="24572"/>
                    <a:pt x="195262" y="20110"/>
                    <a:pt x="216699" y="22996"/>
                  </a:cubicBezTo>
                  <a:cubicBezTo>
                    <a:pt x="230231" y="24911"/>
                    <a:pt x="243690" y="27288"/>
                    <a:pt x="257221" y="29082"/>
                  </a:cubicBezTo>
                  <a:cubicBezTo>
                    <a:pt x="264569" y="30319"/>
                    <a:pt x="272014" y="27434"/>
                    <a:pt x="276622" y="21565"/>
                  </a:cubicBezTo>
                  <a:cubicBezTo>
                    <a:pt x="288747" y="7185"/>
                    <a:pt x="304922" y="2553"/>
                    <a:pt x="322940" y="2165"/>
                  </a:cubicBezTo>
                  <a:cubicBezTo>
                    <a:pt x="350295" y="1752"/>
                    <a:pt x="377698" y="-697"/>
                    <a:pt x="404664" y="6821"/>
                  </a:cubicBezTo>
                  <a:cubicBezTo>
                    <a:pt x="433571" y="14872"/>
                    <a:pt x="441404" y="35460"/>
                    <a:pt x="425399" y="61142"/>
                  </a:cubicBezTo>
                  <a:cubicBezTo>
                    <a:pt x="421834" y="66841"/>
                    <a:pt x="417057" y="67035"/>
                    <a:pt x="412109" y="67156"/>
                  </a:cubicBezTo>
                  <a:cubicBezTo>
                    <a:pt x="393194" y="67859"/>
                    <a:pt x="374400" y="70478"/>
                    <a:pt x="356018" y="74965"/>
                  </a:cubicBezTo>
                  <a:cubicBezTo>
                    <a:pt x="336739" y="79427"/>
                    <a:pt x="318357" y="85295"/>
                    <a:pt x="304971" y="102028"/>
                  </a:cubicBezTo>
                  <a:cubicBezTo>
                    <a:pt x="298641" y="109691"/>
                    <a:pt x="289257" y="114687"/>
                    <a:pt x="281351" y="120871"/>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9" name="Google Shape;3809;p45"/>
            <p:cNvSpPr/>
            <p:nvPr/>
          </p:nvSpPr>
          <p:spPr>
            <a:xfrm>
              <a:off x="624046" y="5442556"/>
              <a:ext cx="226839" cy="285993"/>
            </a:xfrm>
            <a:custGeom>
              <a:rect b="b" l="l" r="r" t="t"/>
              <a:pathLst>
                <a:path extrusionOk="0" h="285993" w="226839">
                  <a:moveTo>
                    <a:pt x="220767" y="171162"/>
                  </a:moveTo>
                  <a:lnTo>
                    <a:pt x="218342" y="173732"/>
                  </a:lnTo>
                  <a:cubicBezTo>
                    <a:pt x="200445" y="180716"/>
                    <a:pt x="186162" y="193132"/>
                    <a:pt x="171102" y="204263"/>
                  </a:cubicBezTo>
                  <a:cubicBezTo>
                    <a:pt x="166009" y="208556"/>
                    <a:pt x="159413" y="210690"/>
                    <a:pt x="152769" y="210205"/>
                  </a:cubicBezTo>
                  <a:cubicBezTo>
                    <a:pt x="137079" y="209162"/>
                    <a:pt x="130483" y="213867"/>
                    <a:pt x="126554" y="229314"/>
                  </a:cubicBezTo>
                  <a:cubicBezTo>
                    <a:pt x="121704" y="248254"/>
                    <a:pt x="113047" y="263895"/>
                    <a:pt x="93768" y="272092"/>
                  </a:cubicBezTo>
                  <a:cubicBezTo>
                    <a:pt x="92943" y="272335"/>
                    <a:pt x="92191" y="272698"/>
                    <a:pt x="91488" y="273183"/>
                  </a:cubicBezTo>
                  <a:cubicBezTo>
                    <a:pt x="85280" y="279052"/>
                    <a:pt x="81157" y="287734"/>
                    <a:pt x="70535" y="287443"/>
                  </a:cubicBezTo>
                  <a:cubicBezTo>
                    <a:pt x="60375" y="287055"/>
                    <a:pt x="56519" y="277451"/>
                    <a:pt x="49001" y="273135"/>
                  </a:cubicBezTo>
                  <a:cubicBezTo>
                    <a:pt x="44272" y="270443"/>
                    <a:pt x="39835" y="266272"/>
                    <a:pt x="34742" y="265278"/>
                  </a:cubicBezTo>
                  <a:cubicBezTo>
                    <a:pt x="12916" y="261058"/>
                    <a:pt x="5860" y="244738"/>
                    <a:pt x="136" y="227180"/>
                  </a:cubicBezTo>
                  <a:cubicBezTo>
                    <a:pt x="-6314" y="207392"/>
                    <a:pt x="-3089" y="188961"/>
                    <a:pt x="9327" y="172010"/>
                  </a:cubicBezTo>
                  <a:cubicBezTo>
                    <a:pt x="16845" y="161898"/>
                    <a:pt x="26545" y="153604"/>
                    <a:pt x="37700" y="147760"/>
                  </a:cubicBezTo>
                  <a:cubicBezTo>
                    <a:pt x="53924" y="138908"/>
                    <a:pt x="72112" y="131536"/>
                    <a:pt x="83267" y="116986"/>
                  </a:cubicBezTo>
                  <a:cubicBezTo>
                    <a:pt x="91730" y="105952"/>
                    <a:pt x="99054" y="104109"/>
                    <a:pt x="112125" y="106219"/>
                  </a:cubicBezTo>
                  <a:cubicBezTo>
                    <a:pt x="133950" y="109783"/>
                    <a:pt x="148016" y="95039"/>
                    <a:pt x="143650" y="74038"/>
                  </a:cubicBezTo>
                  <a:cubicBezTo>
                    <a:pt x="140789" y="61476"/>
                    <a:pt x="141880" y="48357"/>
                    <a:pt x="146779" y="36450"/>
                  </a:cubicBezTo>
                  <a:cubicBezTo>
                    <a:pt x="155606" y="15182"/>
                    <a:pt x="170350" y="1481"/>
                    <a:pt x="195280" y="1456"/>
                  </a:cubicBezTo>
                  <a:lnTo>
                    <a:pt x="197972" y="2329"/>
                  </a:lnTo>
                  <a:cubicBezTo>
                    <a:pt x="208157" y="27114"/>
                    <a:pt x="218269" y="51873"/>
                    <a:pt x="221373" y="78767"/>
                  </a:cubicBezTo>
                  <a:cubicBezTo>
                    <a:pt x="224550" y="104545"/>
                    <a:pt x="224526" y="130615"/>
                    <a:pt x="221252" y="156369"/>
                  </a:cubicBezTo>
                  <a:cubicBezTo>
                    <a:pt x="220719" y="161219"/>
                    <a:pt x="220937" y="166214"/>
                    <a:pt x="220767" y="171162"/>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0" name="Google Shape;3810;p45"/>
            <p:cNvSpPr/>
            <p:nvPr/>
          </p:nvSpPr>
          <p:spPr>
            <a:xfrm>
              <a:off x="139321" y="5266376"/>
              <a:ext cx="146084" cy="90972"/>
            </a:xfrm>
            <a:custGeom>
              <a:rect b="b" l="l" r="r" t="t"/>
              <a:pathLst>
                <a:path extrusionOk="0" h="90972" w="146084">
                  <a:moveTo>
                    <a:pt x="-1288" y="57233"/>
                  </a:moveTo>
                  <a:cubicBezTo>
                    <a:pt x="17094" y="51146"/>
                    <a:pt x="33244" y="40257"/>
                    <a:pt x="51069" y="32982"/>
                  </a:cubicBezTo>
                  <a:cubicBezTo>
                    <a:pt x="81090" y="20663"/>
                    <a:pt x="111234" y="8732"/>
                    <a:pt x="142978" y="1456"/>
                  </a:cubicBezTo>
                  <a:cubicBezTo>
                    <a:pt x="126439" y="14673"/>
                    <a:pt x="114459" y="31454"/>
                    <a:pt x="102964" y="49157"/>
                  </a:cubicBezTo>
                  <a:cubicBezTo>
                    <a:pt x="87468" y="73820"/>
                    <a:pt x="61254" y="89752"/>
                    <a:pt x="32226" y="92105"/>
                  </a:cubicBezTo>
                  <a:cubicBezTo>
                    <a:pt x="9382" y="94530"/>
                    <a:pt x="-2428" y="83302"/>
                    <a:pt x="-3107" y="59415"/>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1" name="Google Shape;3811;p45"/>
            <p:cNvSpPr/>
            <p:nvPr/>
          </p:nvSpPr>
          <p:spPr>
            <a:xfrm>
              <a:off x="-105123" y="5506379"/>
              <a:ext cx="47941" cy="66746"/>
            </a:xfrm>
            <a:custGeom>
              <a:rect b="b" l="l" r="r" t="t"/>
              <a:pathLst>
                <a:path extrusionOk="0" h="66746" w="47941">
                  <a:moveTo>
                    <a:pt x="33050" y="1703"/>
                  </a:moveTo>
                  <a:cubicBezTo>
                    <a:pt x="38216" y="18485"/>
                    <a:pt x="41999" y="35678"/>
                    <a:pt x="44400" y="53066"/>
                  </a:cubicBezTo>
                  <a:cubicBezTo>
                    <a:pt x="46218" y="67907"/>
                    <a:pt x="42557" y="71278"/>
                    <a:pt x="29195" y="65603"/>
                  </a:cubicBezTo>
                  <a:cubicBezTo>
                    <a:pt x="18767" y="61166"/>
                    <a:pt x="7757" y="59444"/>
                    <a:pt x="-3107" y="56946"/>
                  </a:cubicBezTo>
                  <a:cubicBezTo>
                    <a:pt x="6327" y="37133"/>
                    <a:pt x="20488" y="20304"/>
                    <a:pt x="31450" y="1461"/>
                  </a:cubicBezTo>
                  <a:cubicBezTo>
                    <a:pt x="31983" y="1437"/>
                    <a:pt x="32541" y="1509"/>
                    <a:pt x="33050" y="1703"/>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2" name="Google Shape;3812;p45"/>
            <p:cNvSpPr/>
            <p:nvPr/>
          </p:nvSpPr>
          <p:spPr>
            <a:xfrm>
              <a:off x="457840" y="5742605"/>
              <a:ext cx="308589" cy="250315"/>
            </a:xfrm>
            <a:custGeom>
              <a:rect b="b" l="l" r="r" t="t"/>
              <a:pathLst>
                <a:path extrusionOk="0" h="250315" w="308589">
                  <a:moveTo>
                    <a:pt x="305249" y="21805"/>
                  </a:moveTo>
                  <a:cubicBezTo>
                    <a:pt x="305443" y="22532"/>
                    <a:pt x="305516" y="23284"/>
                    <a:pt x="305468" y="24036"/>
                  </a:cubicBezTo>
                  <a:cubicBezTo>
                    <a:pt x="264242" y="81995"/>
                    <a:pt x="213000" y="129914"/>
                    <a:pt x="154945" y="170558"/>
                  </a:cubicBezTo>
                  <a:cubicBezTo>
                    <a:pt x="108577" y="202544"/>
                    <a:pt x="58913" y="229438"/>
                    <a:pt x="6774" y="250754"/>
                  </a:cubicBezTo>
                  <a:cubicBezTo>
                    <a:pt x="4858" y="251311"/>
                    <a:pt x="2870" y="251651"/>
                    <a:pt x="881" y="251772"/>
                  </a:cubicBezTo>
                  <a:cubicBezTo>
                    <a:pt x="-7970" y="228152"/>
                    <a:pt x="-2077" y="209989"/>
                    <a:pt x="18439" y="196312"/>
                  </a:cubicBezTo>
                  <a:cubicBezTo>
                    <a:pt x="36384" y="184356"/>
                    <a:pt x="56924" y="178148"/>
                    <a:pt x="76421" y="169636"/>
                  </a:cubicBezTo>
                  <a:cubicBezTo>
                    <a:pt x="86364" y="165271"/>
                    <a:pt x="96259" y="160760"/>
                    <a:pt x="106031" y="156056"/>
                  </a:cubicBezTo>
                  <a:cubicBezTo>
                    <a:pt x="131518" y="143785"/>
                    <a:pt x="145657" y="123366"/>
                    <a:pt x="150992" y="95672"/>
                  </a:cubicBezTo>
                  <a:cubicBezTo>
                    <a:pt x="155842" y="70451"/>
                    <a:pt x="165542" y="47171"/>
                    <a:pt x="184167" y="28498"/>
                  </a:cubicBezTo>
                  <a:cubicBezTo>
                    <a:pt x="192339" y="20398"/>
                    <a:pt x="201554" y="13948"/>
                    <a:pt x="212952" y="11814"/>
                  </a:cubicBezTo>
                  <a:cubicBezTo>
                    <a:pt x="230315" y="8395"/>
                    <a:pt x="247776" y="5557"/>
                    <a:pt x="265139" y="2283"/>
                  </a:cubicBezTo>
                  <a:cubicBezTo>
                    <a:pt x="283472" y="-1257"/>
                    <a:pt x="296010" y="6818"/>
                    <a:pt x="305249" y="21805"/>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3" name="Google Shape;3813;p45"/>
            <p:cNvSpPr/>
            <p:nvPr/>
          </p:nvSpPr>
          <p:spPr>
            <a:xfrm>
              <a:off x="344966" y="5246665"/>
              <a:ext cx="76364" cy="15974"/>
            </a:xfrm>
            <a:custGeom>
              <a:rect b="b" l="l" r="r" t="t"/>
              <a:pathLst>
                <a:path extrusionOk="0" h="15974" w="76364">
                  <a:moveTo>
                    <a:pt x="-3107" y="8873"/>
                  </a:moveTo>
                  <a:cubicBezTo>
                    <a:pt x="21943" y="3247"/>
                    <a:pt x="47600" y="822"/>
                    <a:pt x="73258" y="1597"/>
                  </a:cubicBezTo>
                  <a:cubicBezTo>
                    <a:pt x="53105" y="13941"/>
                    <a:pt x="31740" y="20998"/>
                    <a:pt x="7781" y="15590"/>
                  </a:cubicBezTo>
                  <a:cubicBezTo>
                    <a:pt x="3513" y="14596"/>
                    <a:pt x="-294" y="12243"/>
                    <a:pt x="-3107" y="8873"/>
                  </a:cubicBezTo>
                  <a:close/>
                </a:path>
              </a:pathLst>
            </a:custGeom>
            <a:solidFill>
              <a:srgbClr val="6ABC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4" name="Google Shape;3814;p45"/>
            <p:cNvSpPr/>
            <p:nvPr/>
          </p:nvSpPr>
          <p:spPr>
            <a:xfrm>
              <a:off x="-558607" y="5183366"/>
              <a:ext cx="1884109" cy="1853274"/>
            </a:xfrm>
            <a:custGeom>
              <a:rect b="b" l="l" r="r" t="t"/>
              <a:pathLst>
                <a:path extrusionOk="0" h="1853274" w="1884109">
                  <a:moveTo>
                    <a:pt x="-3107" y="1130244"/>
                  </a:moveTo>
                  <a:cubicBezTo>
                    <a:pt x="-3107" y="1130244"/>
                    <a:pt x="14038" y="1466356"/>
                    <a:pt x="289305" y="1757580"/>
                  </a:cubicBezTo>
                  <a:cubicBezTo>
                    <a:pt x="289305" y="1757580"/>
                    <a:pt x="1149131" y="2148959"/>
                    <a:pt x="1710893" y="1360624"/>
                  </a:cubicBezTo>
                  <a:cubicBezTo>
                    <a:pt x="1710893" y="1360624"/>
                    <a:pt x="2167602" y="588318"/>
                    <a:pt x="1584354" y="1456"/>
                  </a:cubicBezTo>
                  <a:cubicBezTo>
                    <a:pt x="1584354" y="1456"/>
                    <a:pt x="1649442" y="418104"/>
                    <a:pt x="1374951" y="928092"/>
                  </a:cubicBezTo>
                  <a:cubicBezTo>
                    <a:pt x="1374951" y="928092"/>
                    <a:pt x="833632" y="1669236"/>
                    <a:pt x="-3107" y="1130244"/>
                  </a:cubicBezTo>
                  <a:close/>
                </a:path>
              </a:pathLst>
            </a:custGeom>
            <a:solidFill>
              <a:srgbClr val="2FB4D2">
                <a:alpha val="788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5" name="Google Shape;3815;p45"/>
            <p:cNvSpPr/>
            <p:nvPr/>
          </p:nvSpPr>
          <p:spPr>
            <a:xfrm>
              <a:off x="-93458" y="6010484"/>
              <a:ext cx="1747216" cy="1281647"/>
            </a:xfrm>
            <a:custGeom>
              <a:rect b="b" l="l" r="r" t="t"/>
              <a:pathLst>
                <a:path extrusionOk="0" h="1281647" w="1747216">
                  <a:moveTo>
                    <a:pt x="31716" y="935652"/>
                  </a:moveTo>
                  <a:cubicBezTo>
                    <a:pt x="75246" y="942490"/>
                    <a:pt x="118824" y="948165"/>
                    <a:pt x="162936" y="950857"/>
                  </a:cubicBezTo>
                  <a:cubicBezTo>
                    <a:pt x="200839" y="953282"/>
                    <a:pt x="238670" y="953136"/>
                    <a:pt x="276452" y="952263"/>
                  </a:cubicBezTo>
                  <a:cubicBezTo>
                    <a:pt x="319666" y="951269"/>
                    <a:pt x="362614" y="945667"/>
                    <a:pt x="405489" y="939362"/>
                  </a:cubicBezTo>
                  <a:cubicBezTo>
                    <a:pt x="452850" y="932378"/>
                    <a:pt x="499168" y="920932"/>
                    <a:pt x="544978" y="908055"/>
                  </a:cubicBezTo>
                  <a:cubicBezTo>
                    <a:pt x="585233" y="896960"/>
                    <a:pt x="624544" y="882672"/>
                    <a:pt x="662520" y="865325"/>
                  </a:cubicBezTo>
                  <a:cubicBezTo>
                    <a:pt x="685388" y="854703"/>
                    <a:pt x="709081" y="845634"/>
                    <a:pt x="731343" y="833800"/>
                  </a:cubicBezTo>
                  <a:cubicBezTo>
                    <a:pt x="779553" y="808021"/>
                    <a:pt x="827108" y="781176"/>
                    <a:pt x="871413" y="748923"/>
                  </a:cubicBezTo>
                  <a:cubicBezTo>
                    <a:pt x="915064" y="717130"/>
                    <a:pt x="957285" y="684101"/>
                    <a:pt x="995697" y="646149"/>
                  </a:cubicBezTo>
                  <a:cubicBezTo>
                    <a:pt x="1008744" y="633248"/>
                    <a:pt x="1023561" y="622117"/>
                    <a:pt x="1034498" y="607179"/>
                  </a:cubicBezTo>
                  <a:cubicBezTo>
                    <a:pt x="1036002" y="605224"/>
                    <a:pt x="1038330" y="604070"/>
                    <a:pt x="1040803" y="604050"/>
                  </a:cubicBezTo>
                  <a:cubicBezTo>
                    <a:pt x="1046939" y="612465"/>
                    <a:pt x="1044295" y="621899"/>
                    <a:pt x="1043374" y="630726"/>
                  </a:cubicBezTo>
                  <a:cubicBezTo>
                    <a:pt x="1042258" y="638712"/>
                    <a:pt x="1041773" y="646770"/>
                    <a:pt x="1041919" y="654831"/>
                  </a:cubicBezTo>
                  <a:cubicBezTo>
                    <a:pt x="1043398" y="682307"/>
                    <a:pt x="1039324" y="709589"/>
                    <a:pt x="1039494" y="736992"/>
                  </a:cubicBezTo>
                  <a:cubicBezTo>
                    <a:pt x="1039639" y="780958"/>
                    <a:pt x="1042331" y="824827"/>
                    <a:pt x="1042355" y="868793"/>
                  </a:cubicBezTo>
                  <a:cubicBezTo>
                    <a:pt x="1042113" y="902736"/>
                    <a:pt x="1048466" y="936403"/>
                    <a:pt x="1061053" y="967929"/>
                  </a:cubicBezTo>
                  <a:cubicBezTo>
                    <a:pt x="1076136" y="1005348"/>
                    <a:pt x="1101138" y="1020650"/>
                    <a:pt x="1140715" y="1013108"/>
                  </a:cubicBezTo>
                  <a:cubicBezTo>
                    <a:pt x="1162541" y="1008713"/>
                    <a:pt x="1183445" y="1000592"/>
                    <a:pt x="1202505" y="989100"/>
                  </a:cubicBezTo>
                  <a:cubicBezTo>
                    <a:pt x="1240870" y="966763"/>
                    <a:pt x="1276518" y="940053"/>
                    <a:pt x="1308747" y="909510"/>
                  </a:cubicBezTo>
                  <a:cubicBezTo>
                    <a:pt x="1338187" y="881330"/>
                    <a:pt x="1357393" y="846458"/>
                    <a:pt x="1374611" y="810301"/>
                  </a:cubicBezTo>
                  <a:cubicBezTo>
                    <a:pt x="1398231" y="760563"/>
                    <a:pt x="1412030" y="707212"/>
                    <a:pt x="1430703" y="655655"/>
                  </a:cubicBezTo>
                  <a:cubicBezTo>
                    <a:pt x="1437396" y="637177"/>
                    <a:pt x="1448138" y="621050"/>
                    <a:pt x="1458445" y="604729"/>
                  </a:cubicBezTo>
                  <a:cubicBezTo>
                    <a:pt x="1472219" y="582904"/>
                    <a:pt x="1479688" y="560909"/>
                    <a:pt x="1479179" y="534403"/>
                  </a:cubicBezTo>
                  <a:cubicBezTo>
                    <a:pt x="1478282" y="485732"/>
                    <a:pt x="1494748" y="440942"/>
                    <a:pt x="1517058" y="398237"/>
                  </a:cubicBezTo>
                  <a:cubicBezTo>
                    <a:pt x="1520696" y="391277"/>
                    <a:pt x="1527122" y="388342"/>
                    <a:pt x="1534034" y="385529"/>
                  </a:cubicBezTo>
                  <a:cubicBezTo>
                    <a:pt x="1557775" y="375829"/>
                    <a:pt x="1580691" y="365110"/>
                    <a:pt x="1594175" y="341272"/>
                  </a:cubicBezTo>
                  <a:cubicBezTo>
                    <a:pt x="1599001" y="332835"/>
                    <a:pt x="1602881" y="323889"/>
                    <a:pt x="1605718" y="314597"/>
                  </a:cubicBezTo>
                  <a:cubicBezTo>
                    <a:pt x="1611344" y="296093"/>
                    <a:pt x="1616025" y="277324"/>
                    <a:pt x="1622499" y="259039"/>
                  </a:cubicBezTo>
                  <a:cubicBezTo>
                    <a:pt x="1629314" y="239881"/>
                    <a:pt x="1623906" y="229259"/>
                    <a:pt x="1604627" y="222493"/>
                  </a:cubicBezTo>
                  <a:cubicBezTo>
                    <a:pt x="1589422" y="217158"/>
                    <a:pt x="1573635" y="213642"/>
                    <a:pt x="1558284" y="208646"/>
                  </a:cubicBezTo>
                  <a:cubicBezTo>
                    <a:pt x="1550015" y="205954"/>
                    <a:pt x="1542545" y="208889"/>
                    <a:pt x="1535150" y="212720"/>
                  </a:cubicBezTo>
                  <a:cubicBezTo>
                    <a:pt x="1524309" y="218298"/>
                    <a:pt x="1519314" y="216891"/>
                    <a:pt x="1512718" y="207021"/>
                  </a:cubicBezTo>
                  <a:cubicBezTo>
                    <a:pt x="1502799" y="192180"/>
                    <a:pt x="1496082" y="175714"/>
                    <a:pt x="1489049" y="159418"/>
                  </a:cubicBezTo>
                  <a:cubicBezTo>
                    <a:pt x="1487933" y="156823"/>
                    <a:pt x="1487109" y="154083"/>
                    <a:pt x="1486624" y="151294"/>
                  </a:cubicBezTo>
                  <a:cubicBezTo>
                    <a:pt x="1482211" y="127844"/>
                    <a:pt x="1492493" y="116543"/>
                    <a:pt x="1516331" y="118750"/>
                  </a:cubicBezTo>
                  <a:cubicBezTo>
                    <a:pt x="1533234" y="119865"/>
                    <a:pt x="1548342" y="129735"/>
                    <a:pt x="1556150" y="144770"/>
                  </a:cubicBezTo>
                  <a:cubicBezTo>
                    <a:pt x="1564419" y="159224"/>
                    <a:pt x="1576933" y="170798"/>
                    <a:pt x="1592017" y="177897"/>
                  </a:cubicBezTo>
                  <a:cubicBezTo>
                    <a:pt x="1598589" y="181170"/>
                    <a:pt x="1603075" y="181292"/>
                    <a:pt x="1605403" y="172586"/>
                  </a:cubicBezTo>
                  <a:cubicBezTo>
                    <a:pt x="1609234" y="158035"/>
                    <a:pt x="1619274" y="147244"/>
                    <a:pt x="1628635" y="136210"/>
                  </a:cubicBezTo>
                  <a:cubicBezTo>
                    <a:pt x="1651285" y="109534"/>
                    <a:pt x="1651940" y="105024"/>
                    <a:pt x="1634577" y="74274"/>
                  </a:cubicBezTo>
                  <a:cubicBezTo>
                    <a:pt x="1628028" y="62658"/>
                    <a:pt x="1621796" y="50897"/>
                    <a:pt x="1616097" y="38868"/>
                  </a:cubicBezTo>
                  <a:cubicBezTo>
                    <a:pt x="1611247" y="28562"/>
                    <a:pt x="1608822" y="17892"/>
                    <a:pt x="1616437" y="7997"/>
                  </a:cubicBezTo>
                  <a:cubicBezTo>
                    <a:pt x="1622184" y="456"/>
                    <a:pt x="1636420" y="-466"/>
                    <a:pt x="1649248" y="4724"/>
                  </a:cubicBezTo>
                  <a:cubicBezTo>
                    <a:pt x="1657129" y="7925"/>
                    <a:pt x="1664089" y="12848"/>
                    <a:pt x="1671776" y="16485"/>
                  </a:cubicBezTo>
                  <a:cubicBezTo>
                    <a:pt x="1687539" y="23736"/>
                    <a:pt x="1704054" y="29265"/>
                    <a:pt x="1721005" y="32976"/>
                  </a:cubicBezTo>
                  <a:cubicBezTo>
                    <a:pt x="1726074" y="34164"/>
                    <a:pt x="1731360" y="34915"/>
                    <a:pt x="1735555" y="38383"/>
                  </a:cubicBezTo>
                  <a:cubicBezTo>
                    <a:pt x="1744940" y="99689"/>
                    <a:pt x="1745255" y="161430"/>
                    <a:pt x="1742830" y="223099"/>
                  </a:cubicBezTo>
                  <a:cubicBezTo>
                    <a:pt x="1738926" y="322660"/>
                    <a:pt x="1721151" y="421190"/>
                    <a:pt x="1689988" y="515827"/>
                  </a:cubicBezTo>
                  <a:cubicBezTo>
                    <a:pt x="1640445" y="669134"/>
                    <a:pt x="1557823" y="809682"/>
                    <a:pt x="1447944" y="927528"/>
                  </a:cubicBezTo>
                  <a:cubicBezTo>
                    <a:pt x="1320217" y="1065045"/>
                    <a:pt x="1167585" y="1164091"/>
                    <a:pt x="990047" y="1224669"/>
                  </a:cubicBezTo>
                  <a:cubicBezTo>
                    <a:pt x="917174" y="1249363"/>
                    <a:pt x="841925" y="1266334"/>
                    <a:pt x="765512" y="1275304"/>
                  </a:cubicBezTo>
                  <a:cubicBezTo>
                    <a:pt x="700593" y="1283021"/>
                    <a:pt x="635117" y="1285016"/>
                    <a:pt x="569859" y="1281270"/>
                  </a:cubicBezTo>
                  <a:cubicBezTo>
                    <a:pt x="443296" y="1274378"/>
                    <a:pt x="318891" y="1245466"/>
                    <a:pt x="202270" y="1195835"/>
                  </a:cubicBezTo>
                  <a:cubicBezTo>
                    <a:pt x="131216" y="1165973"/>
                    <a:pt x="63582" y="1128574"/>
                    <a:pt x="506" y="1084283"/>
                  </a:cubicBezTo>
                  <a:cubicBezTo>
                    <a:pt x="-755" y="1083315"/>
                    <a:pt x="-1967" y="1082280"/>
                    <a:pt x="-3107" y="1081179"/>
                  </a:cubicBezTo>
                  <a:cubicBezTo>
                    <a:pt x="4410" y="1062021"/>
                    <a:pt x="13990" y="1044027"/>
                    <a:pt x="31086" y="1031853"/>
                  </a:cubicBezTo>
                  <a:cubicBezTo>
                    <a:pt x="51941" y="1017012"/>
                    <a:pt x="54488" y="1010804"/>
                    <a:pt x="46752" y="986408"/>
                  </a:cubicBezTo>
                  <a:cubicBezTo>
                    <a:pt x="43211" y="975180"/>
                    <a:pt x="36760" y="965358"/>
                    <a:pt x="32492" y="954543"/>
                  </a:cubicBezTo>
                  <a:cubicBezTo>
                    <a:pt x="30431" y="948674"/>
                    <a:pt x="25896" y="942369"/>
                    <a:pt x="31716" y="935652"/>
                  </a:cubicBezTo>
                  <a:close/>
                </a:path>
              </a:pathLst>
            </a:custGeom>
            <a:solidFill>
              <a:srgbClr val="2A96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6" name="Google Shape;3816;p45"/>
            <p:cNvSpPr/>
            <p:nvPr/>
          </p:nvSpPr>
          <p:spPr>
            <a:xfrm>
              <a:off x="946429" y="5296856"/>
              <a:ext cx="698992" cy="1731003"/>
            </a:xfrm>
            <a:custGeom>
              <a:rect b="b" l="l" r="r" t="t"/>
              <a:pathLst>
                <a:path extrusionOk="0" h="1731003" w="698992">
                  <a:moveTo>
                    <a:pt x="695886" y="752158"/>
                  </a:moveTo>
                  <a:cubicBezTo>
                    <a:pt x="666179" y="749030"/>
                    <a:pt x="639018" y="738311"/>
                    <a:pt x="613070" y="724076"/>
                  </a:cubicBezTo>
                  <a:cubicBezTo>
                    <a:pt x="610451" y="722233"/>
                    <a:pt x="607613" y="720729"/>
                    <a:pt x="604606" y="719638"/>
                  </a:cubicBezTo>
                  <a:cubicBezTo>
                    <a:pt x="595488" y="717528"/>
                    <a:pt x="585546" y="715564"/>
                    <a:pt x="578416" y="723227"/>
                  </a:cubicBezTo>
                  <a:cubicBezTo>
                    <a:pt x="571286" y="730890"/>
                    <a:pt x="574293" y="740033"/>
                    <a:pt x="577689" y="748326"/>
                  </a:cubicBezTo>
                  <a:cubicBezTo>
                    <a:pt x="584721" y="765520"/>
                    <a:pt x="594276" y="781428"/>
                    <a:pt x="603734" y="797312"/>
                  </a:cubicBezTo>
                  <a:cubicBezTo>
                    <a:pt x="613191" y="813196"/>
                    <a:pt x="612803" y="827237"/>
                    <a:pt x="599999" y="841327"/>
                  </a:cubicBezTo>
                  <a:cubicBezTo>
                    <a:pt x="591099" y="851027"/>
                    <a:pt x="583436" y="862110"/>
                    <a:pt x="575530" y="872853"/>
                  </a:cubicBezTo>
                  <a:cubicBezTo>
                    <a:pt x="571675" y="878018"/>
                    <a:pt x="567916" y="883765"/>
                    <a:pt x="568134" y="890410"/>
                  </a:cubicBezTo>
                  <a:cubicBezTo>
                    <a:pt x="568473" y="901517"/>
                    <a:pt x="562047" y="900353"/>
                    <a:pt x="555693" y="897394"/>
                  </a:cubicBezTo>
                  <a:cubicBezTo>
                    <a:pt x="538233" y="889270"/>
                    <a:pt x="523028" y="878333"/>
                    <a:pt x="514007" y="860509"/>
                  </a:cubicBezTo>
                  <a:cubicBezTo>
                    <a:pt x="504986" y="842685"/>
                    <a:pt x="482481" y="831942"/>
                    <a:pt x="463323" y="835846"/>
                  </a:cubicBezTo>
                  <a:cubicBezTo>
                    <a:pt x="455369" y="836865"/>
                    <a:pt x="449330" y="843461"/>
                    <a:pt x="448991" y="851464"/>
                  </a:cubicBezTo>
                  <a:cubicBezTo>
                    <a:pt x="448239" y="858739"/>
                    <a:pt x="449379" y="866062"/>
                    <a:pt x="452313" y="872755"/>
                  </a:cubicBezTo>
                  <a:cubicBezTo>
                    <a:pt x="459128" y="889527"/>
                    <a:pt x="467228" y="905743"/>
                    <a:pt x="476564" y="921256"/>
                  </a:cubicBezTo>
                  <a:cubicBezTo>
                    <a:pt x="481099" y="928532"/>
                    <a:pt x="486264" y="930302"/>
                    <a:pt x="493224" y="924336"/>
                  </a:cubicBezTo>
                  <a:cubicBezTo>
                    <a:pt x="502536" y="916503"/>
                    <a:pt x="513061" y="916043"/>
                    <a:pt x="523876" y="920626"/>
                  </a:cubicBezTo>
                  <a:cubicBezTo>
                    <a:pt x="537287" y="926349"/>
                    <a:pt x="551716" y="928459"/>
                    <a:pt x="565442" y="932945"/>
                  </a:cubicBezTo>
                  <a:cubicBezTo>
                    <a:pt x="586879" y="939929"/>
                    <a:pt x="593985" y="952831"/>
                    <a:pt x="585982" y="973807"/>
                  </a:cubicBezTo>
                  <a:cubicBezTo>
                    <a:pt x="579435" y="991517"/>
                    <a:pt x="573857" y="1009579"/>
                    <a:pt x="569322" y="1027910"/>
                  </a:cubicBezTo>
                  <a:cubicBezTo>
                    <a:pt x="559282" y="1066711"/>
                    <a:pt x="532607" y="1089361"/>
                    <a:pt x="496280" y="1101899"/>
                  </a:cubicBezTo>
                  <a:cubicBezTo>
                    <a:pt x="487113" y="1104687"/>
                    <a:pt x="479644" y="1111366"/>
                    <a:pt x="475837" y="1120159"/>
                  </a:cubicBezTo>
                  <a:cubicBezTo>
                    <a:pt x="452556" y="1168490"/>
                    <a:pt x="439097" y="1218907"/>
                    <a:pt x="441619" y="1272937"/>
                  </a:cubicBezTo>
                  <a:cubicBezTo>
                    <a:pt x="442031" y="1280617"/>
                    <a:pt x="439849" y="1288215"/>
                    <a:pt x="435411" y="1294496"/>
                  </a:cubicBezTo>
                  <a:cubicBezTo>
                    <a:pt x="396610" y="1350272"/>
                    <a:pt x="379417" y="1415118"/>
                    <a:pt x="357009" y="1477878"/>
                  </a:cubicBezTo>
                  <a:cubicBezTo>
                    <a:pt x="338918" y="1528513"/>
                    <a:pt x="317141" y="1578057"/>
                    <a:pt x="279068" y="1616930"/>
                  </a:cubicBezTo>
                  <a:cubicBezTo>
                    <a:pt x="233162" y="1663782"/>
                    <a:pt x="181242" y="1703189"/>
                    <a:pt x="118433" y="1725694"/>
                  </a:cubicBezTo>
                  <a:cubicBezTo>
                    <a:pt x="102306" y="1731465"/>
                    <a:pt x="85500" y="1734351"/>
                    <a:pt x="68549" y="1731102"/>
                  </a:cubicBezTo>
                  <a:cubicBezTo>
                    <a:pt x="38067" y="1725306"/>
                    <a:pt x="26257" y="1702268"/>
                    <a:pt x="15587" y="1675859"/>
                  </a:cubicBezTo>
                  <a:cubicBezTo>
                    <a:pt x="-4008" y="1627358"/>
                    <a:pt x="17" y="1576966"/>
                    <a:pt x="-1898" y="1526912"/>
                  </a:cubicBezTo>
                  <a:cubicBezTo>
                    <a:pt x="-4323" y="1460757"/>
                    <a:pt x="-2965" y="1394626"/>
                    <a:pt x="964" y="1328544"/>
                  </a:cubicBezTo>
                  <a:cubicBezTo>
                    <a:pt x="1182" y="1324930"/>
                    <a:pt x="964" y="1321268"/>
                    <a:pt x="964" y="1317679"/>
                  </a:cubicBezTo>
                  <a:cubicBezTo>
                    <a:pt x="1812" y="1315254"/>
                    <a:pt x="2661" y="1312829"/>
                    <a:pt x="3389" y="1310404"/>
                  </a:cubicBezTo>
                  <a:cubicBezTo>
                    <a:pt x="15514" y="1289209"/>
                    <a:pt x="34235" y="1273325"/>
                    <a:pt x="49222" y="1254434"/>
                  </a:cubicBezTo>
                  <a:cubicBezTo>
                    <a:pt x="96220" y="1195239"/>
                    <a:pt x="138658" y="1132988"/>
                    <a:pt x="172899" y="1065620"/>
                  </a:cubicBezTo>
                  <a:cubicBezTo>
                    <a:pt x="219970" y="973274"/>
                    <a:pt x="254866" y="876611"/>
                    <a:pt x="274970" y="774614"/>
                  </a:cubicBezTo>
                  <a:cubicBezTo>
                    <a:pt x="289835" y="701111"/>
                    <a:pt x="296795" y="626225"/>
                    <a:pt x="295704" y="551242"/>
                  </a:cubicBezTo>
                  <a:cubicBezTo>
                    <a:pt x="295437" y="544768"/>
                    <a:pt x="295558" y="538293"/>
                    <a:pt x="296019" y="531842"/>
                  </a:cubicBezTo>
                  <a:cubicBezTo>
                    <a:pt x="303197" y="507373"/>
                    <a:pt x="302082" y="481207"/>
                    <a:pt x="292794" y="457466"/>
                  </a:cubicBezTo>
                  <a:cubicBezTo>
                    <a:pt x="291775" y="454847"/>
                    <a:pt x="291145" y="452082"/>
                    <a:pt x="290927" y="449294"/>
                  </a:cubicBezTo>
                  <a:cubicBezTo>
                    <a:pt x="290733" y="426595"/>
                    <a:pt x="285810" y="404454"/>
                    <a:pt x="282342" y="382217"/>
                  </a:cubicBezTo>
                  <a:cubicBezTo>
                    <a:pt x="272739" y="319214"/>
                    <a:pt x="257315" y="257254"/>
                    <a:pt x="236266" y="197113"/>
                  </a:cubicBezTo>
                  <a:cubicBezTo>
                    <a:pt x="214319" y="135080"/>
                    <a:pt x="188832" y="74745"/>
                    <a:pt x="155948" y="17659"/>
                  </a:cubicBezTo>
                  <a:cubicBezTo>
                    <a:pt x="153281" y="13027"/>
                    <a:pt x="147582" y="8128"/>
                    <a:pt x="152699" y="1557"/>
                  </a:cubicBezTo>
                  <a:cubicBezTo>
                    <a:pt x="159077" y="732"/>
                    <a:pt x="163102" y="5170"/>
                    <a:pt x="167516" y="8444"/>
                  </a:cubicBezTo>
                  <a:cubicBezTo>
                    <a:pt x="183958" y="20569"/>
                    <a:pt x="201248" y="30269"/>
                    <a:pt x="222807" y="28547"/>
                  </a:cubicBezTo>
                  <a:cubicBezTo>
                    <a:pt x="227681" y="28184"/>
                    <a:pt x="232556" y="29566"/>
                    <a:pt x="236508" y="32452"/>
                  </a:cubicBezTo>
                  <a:cubicBezTo>
                    <a:pt x="247736" y="40430"/>
                    <a:pt x="258334" y="37811"/>
                    <a:pt x="269126" y="31457"/>
                  </a:cubicBezTo>
                  <a:cubicBezTo>
                    <a:pt x="275527" y="27698"/>
                    <a:pt x="280645" y="21102"/>
                    <a:pt x="289132" y="21515"/>
                  </a:cubicBezTo>
                  <a:cubicBezTo>
                    <a:pt x="347188" y="66912"/>
                    <a:pt x="398962" y="118832"/>
                    <a:pt x="446299" y="175142"/>
                  </a:cubicBezTo>
                  <a:cubicBezTo>
                    <a:pt x="559040" y="309247"/>
                    <a:pt x="638339" y="460546"/>
                    <a:pt x="678037" y="631754"/>
                  </a:cubicBezTo>
                  <a:cubicBezTo>
                    <a:pt x="687494" y="671210"/>
                    <a:pt x="694673" y="711296"/>
                    <a:pt x="695886" y="752158"/>
                  </a:cubicBezTo>
                  <a:close/>
                </a:path>
              </a:pathLst>
            </a:custGeom>
            <a:solidFill>
              <a:srgbClr val="16613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7" name="Google Shape;3817;p45"/>
            <p:cNvSpPr/>
            <p:nvPr/>
          </p:nvSpPr>
          <p:spPr>
            <a:xfrm>
              <a:off x="452893" y="5716231"/>
              <a:ext cx="796210" cy="889378"/>
            </a:xfrm>
            <a:custGeom>
              <a:rect b="b" l="l" r="r" t="t"/>
              <a:pathLst>
                <a:path extrusionOk="0" h="889378" w="796210">
                  <a:moveTo>
                    <a:pt x="792440" y="112927"/>
                  </a:moveTo>
                  <a:cubicBezTo>
                    <a:pt x="793532" y="153595"/>
                    <a:pt x="793653" y="194336"/>
                    <a:pt x="789822" y="234786"/>
                  </a:cubicBezTo>
                  <a:cubicBezTo>
                    <a:pt x="786014" y="274629"/>
                    <a:pt x="780194" y="314255"/>
                    <a:pt x="772362" y="353492"/>
                  </a:cubicBezTo>
                  <a:cubicBezTo>
                    <a:pt x="763292" y="399520"/>
                    <a:pt x="751360" y="444917"/>
                    <a:pt x="736640" y="489465"/>
                  </a:cubicBezTo>
                  <a:cubicBezTo>
                    <a:pt x="727619" y="516771"/>
                    <a:pt x="716537" y="543398"/>
                    <a:pt x="705842" y="570122"/>
                  </a:cubicBezTo>
                  <a:cubicBezTo>
                    <a:pt x="687339" y="616368"/>
                    <a:pt x="664107" y="660358"/>
                    <a:pt x="638887" y="703112"/>
                  </a:cubicBezTo>
                  <a:cubicBezTo>
                    <a:pt x="613448" y="745877"/>
                    <a:pt x="585075" y="786844"/>
                    <a:pt x="554010" y="825722"/>
                  </a:cubicBezTo>
                  <a:cubicBezTo>
                    <a:pt x="536380" y="848566"/>
                    <a:pt x="517367" y="870309"/>
                    <a:pt x="497070" y="890835"/>
                  </a:cubicBezTo>
                  <a:cubicBezTo>
                    <a:pt x="495978" y="866366"/>
                    <a:pt x="503835" y="843182"/>
                    <a:pt x="507231" y="819344"/>
                  </a:cubicBezTo>
                  <a:cubicBezTo>
                    <a:pt x="511183" y="794015"/>
                    <a:pt x="505800" y="768115"/>
                    <a:pt x="492099" y="746447"/>
                  </a:cubicBezTo>
                  <a:cubicBezTo>
                    <a:pt x="469740" y="710581"/>
                    <a:pt x="447332" y="674811"/>
                    <a:pt x="430623" y="635841"/>
                  </a:cubicBezTo>
                  <a:cubicBezTo>
                    <a:pt x="428198" y="630312"/>
                    <a:pt x="424925" y="630384"/>
                    <a:pt x="420099" y="631185"/>
                  </a:cubicBezTo>
                  <a:cubicBezTo>
                    <a:pt x="386779" y="636689"/>
                    <a:pt x="353531" y="642655"/>
                    <a:pt x="320090" y="647214"/>
                  </a:cubicBezTo>
                  <a:cubicBezTo>
                    <a:pt x="269455" y="654101"/>
                    <a:pt x="218820" y="662080"/>
                    <a:pt x="167312" y="656066"/>
                  </a:cubicBezTo>
                  <a:cubicBezTo>
                    <a:pt x="143062" y="653228"/>
                    <a:pt x="124534" y="645007"/>
                    <a:pt x="112021" y="620442"/>
                  </a:cubicBezTo>
                  <a:cubicBezTo>
                    <a:pt x="83842" y="564690"/>
                    <a:pt x="49769" y="512129"/>
                    <a:pt x="10362" y="463662"/>
                  </a:cubicBezTo>
                  <a:cubicBezTo>
                    <a:pt x="-2248" y="448287"/>
                    <a:pt x="-7171" y="430318"/>
                    <a:pt x="662" y="411693"/>
                  </a:cubicBezTo>
                  <a:cubicBezTo>
                    <a:pt x="18075" y="369594"/>
                    <a:pt x="18850" y="327229"/>
                    <a:pt x="6264" y="284039"/>
                  </a:cubicBezTo>
                  <a:cubicBezTo>
                    <a:pt x="5707" y="282099"/>
                    <a:pt x="5392" y="280110"/>
                    <a:pt x="4979" y="278146"/>
                  </a:cubicBezTo>
                  <a:lnTo>
                    <a:pt x="5876" y="278146"/>
                  </a:lnTo>
                  <a:cubicBezTo>
                    <a:pt x="18002" y="269125"/>
                    <a:pt x="32552" y="264832"/>
                    <a:pt x="45938" y="258600"/>
                  </a:cubicBezTo>
                  <a:cubicBezTo>
                    <a:pt x="110420" y="228772"/>
                    <a:pt x="170198" y="189680"/>
                    <a:pt x="223403" y="142610"/>
                  </a:cubicBezTo>
                  <a:cubicBezTo>
                    <a:pt x="251340" y="117608"/>
                    <a:pt x="276778" y="89962"/>
                    <a:pt x="299356" y="60013"/>
                  </a:cubicBezTo>
                  <a:cubicBezTo>
                    <a:pt x="302654" y="55696"/>
                    <a:pt x="304861" y="49828"/>
                    <a:pt x="311602" y="49318"/>
                  </a:cubicBezTo>
                  <a:cubicBezTo>
                    <a:pt x="329815" y="57078"/>
                    <a:pt x="329815" y="57078"/>
                    <a:pt x="334276" y="36684"/>
                  </a:cubicBezTo>
                  <a:cubicBezTo>
                    <a:pt x="340485" y="8262"/>
                    <a:pt x="359594" y="-3839"/>
                    <a:pt x="387967" y="3606"/>
                  </a:cubicBezTo>
                  <a:cubicBezTo>
                    <a:pt x="416462" y="11293"/>
                    <a:pt x="443403" y="23855"/>
                    <a:pt x="467630" y="40734"/>
                  </a:cubicBezTo>
                  <a:cubicBezTo>
                    <a:pt x="483247" y="51404"/>
                    <a:pt x="492584" y="66754"/>
                    <a:pt x="498549" y="84384"/>
                  </a:cubicBezTo>
                  <a:cubicBezTo>
                    <a:pt x="502211" y="95176"/>
                    <a:pt x="506795" y="105288"/>
                    <a:pt x="515112" y="113485"/>
                  </a:cubicBezTo>
                  <a:cubicBezTo>
                    <a:pt x="531021" y="129272"/>
                    <a:pt x="547535" y="131188"/>
                    <a:pt x="566257" y="118602"/>
                  </a:cubicBezTo>
                  <a:cubicBezTo>
                    <a:pt x="577315" y="111133"/>
                    <a:pt x="586191" y="101020"/>
                    <a:pt x="596691" y="92824"/>
                  </a:cubicBezTo>
                  <a:cubicBezTo>
                    <a:pt x="601638" y="88677"/>
                    <a:pt x="606876" y="84894"/>
                    <a:pt x="612381" y="81547"/>
                  </a:cubicBezTo>
                  <a:cubicBezTo>
                    <a:pt x="634376" y="69179"/>
                    <a:pt x="649411" y="71847"/>
                    <a:pt x="665732" y="91247"/>
                  </a:cubicBezTo>
                  <a:cubicBezTo>
                    <a:pt x="666751" y="92484"/>
                    <a:pt x="667842" y="93672"/>
                    <a:pt x="668836" y="94958"/>
                  </a:cubicBezTo>
                  <a:cubicBezTo>
                    <a:pt x="682974" y="113437"/>
                    <a:pt x="700361" y="124301"/>
                    <a:pt x="724855" y="120178"/>
                  </a:cubicBezTo>
                  <a:cubicBezTo>
                    <a:pt x="732493" y="119184"/>
                    <a:pt x="740230" y="119717"/>
                    <a:pt x="747674" y="121706"/>
                  </a:cubicBezTo>
                  <a:cubicBezTo>
                    <a:pt x="763753" y="125368"/>
                    <a:pt x="778230" y="119766"/>
                    <a:pt x="792440" y="112927"/>
                  </a:cubicBezTo>
                  <a:close/>
                </a:path>
              </a:pathLst>
            </a:custGeom>
            <a:solidFill>
              <a:srgbClr val="2C73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8" name="Google Shape;3818;p45"/>
            <p:cNvSpPr/>
            <p:nvPr/>
          </p:nvSpPr>
          <p:spPr>
            <a:xfrm>
              <a:off x="819454" y="5225421"/>
              <a:ext cx="429641" cy="546747"/>
            </a:xfrm>
            <a:custGeom>
              <a:rect b="b" l="l" r="r" t="t"/>
              <a:pathLst>
                <a:path extrusionOk="0" h="546747" w="429641">
                  <a:moveTo>
                    <a:pt x="273877" y="44837"/>
                  </a:moveTo>
                  <a:lnTo>
                    <a:pt x="286270" y="57689"/>
                  </a:lnTo>
                  <a:cubicBezTo>
                    <a:pt x="286463" y="70227"/>
                    <a:pt x="295000" y="78618"/>
                    <a:pt x="299850" y="88609"/>
                  </a:cubicBezTo>
                  <a:cubicBezTo>
                    <a:pt x="322524" y="135606"/>
                    <a:pt x="342506" y="183841"/>
                    <a:pt x="359700" y="233093"/>
                  </a:cubicBezTo>
                  <a:cubicBezTo>
                    <a:pt x="380677" y="291998"/>
                    <a:pt x="396949" y="352454"/>
                    <a:pt x="408395" y="413929"/>
                  </a:cubicBezTo>
                  <a:cubicBezTo>
                    <a:pt x="416519" y="458308"/>
                    <a:pt x="424715" y="502759"/>
                    <a:pt x="426534" y="548204"/>
                  </a:cubicBezTo>
                  <a:cubicBezTo>
                    <a:pt x="420860" y="547840"/>
                    <a:pt x="418604" y="542554"/>
                    <a:pt x="415525" y="538698"/>
                  </a:cubicBezTo>
                  <a:cubicBezTo>
                    <a:pt x="404830" y="524706"/>
                    <a:pt x="388315" y="516412"/>
                    <a:pt x="370710" y="516194"/>
                  </a:cubicBezTo>
                  <a:cubicBezTo>
                    <a:pt x="344810" y="515393"/>
                    <a:pt x="318935" y="518570"/>
                    <a:pt x="294006" y="525627"/>
                  </a:cubicBezTo>
                  <a:cubicBezTo>
                    <a:pt x="290489" y="526573"/>
                    <a:pt x="286973" y="527688"/>
                    <a:pt x="283408" y="528416"/>
                  </a:cubicBezTo>
                  <a:cubicBezTo>
                    <a:pt x="252610" y="534697"/>
                    <a:pt x="233234" y="524706"/>
                    <a:pt x="217931" y="494635"/>
                  </a:cubicBezTo>
                  <a:cubicBezTo>
                    <a:pt x="208790" y="476641"/>
                    <a:pt x="203794" y="456998"/>
                    <a:pt x="198701" y="437380"/>
                  </a:cubicBezTo>
                  <a:cubicBezTo>
                    <a:pt x="195282" y="424236"/>
                    <a:pt x="189607" y="412644"/>
                    <a:pt x="178767" y="405126"/>
                  </a:cubicBezTo>
                  <a:cubicBezTo>
                    <a:pt x="167927" y="397609"/>
                    <a:pt x="163150" y="399743"/>
                    <a:pt x="161040" y="413760"/>
                  </a:cubicBezTo>
                  <a:cubicBezTo>
                    <a:pt x="160628" y="416379"/>
                    <a:pt x="160264" y="418997"/>
                    <a:pt x="159730" y="421592"/>
                  </a:cubicBezTo>
                  <a:cubicBezTo>
                    <a:pt x="154492" y="446522"/>
                    <a:pt x="140815" y="462818"/>
                    <a:pt x="123743" y="464734"/>
                  </a:cubicBezTo>
                  <a:cubicBezTo>
                    <a:pt x="105046" y="466747"/>
                    <a:pt x="79801" y="450475"/>
                    <a:pt x="71386" y="431050"/>
                  </a:cubicBezTo>
                  <a:cubicBezTo>
                    <a:pt x="68355" y="423751"/>
                    <a:pt x="65905" y="416233"/>
                    <a:pt x="63989" y="408570"/>
                  </a:cubicBezTo>
                  <a:cubicBezTo>
                    <a:pt x="60328" y="394747"/>
                    <a:pt x="56909" y="392371"/>
                    <a:pt x="43959" y="394529"/>
                  </a:cubicBezTo>
                  <a:cubicBezTo>
                    <a:pt x="39618" y="395572"/>
                    <a:pt x="35326" y="396857"/>
                    <a:pt x="31131" y="398385"/>
                  </a:cubicBezTo>
                  <a:cubicBezTo>
                    <a:pt x="26959" y="399549"/>
                    <a:pt x="22619" y="402071"/>
                    <a:pt x="18690" y="397536"/>
                  </a:cubicBezTo>
                  <a:cubicBezTo>
                    <a:pt x="16822" y="393050"/>
                    <a:pt x="16313" y="388102"/>
                    <a:pt x="17211" y="383325"/>
                  </a:cubicBezTo>
                  <a:cubicBezTo>
                    <a:pt x="22473" y="330726"/>
                    <a:pt x="19150" y="279363"/>
                    <a:pt x="-832" y="230353"/>
                  </a:cubicBezTo>
                  <a:cubicBezTo>
                    <a:pt x="-2408" y="226473"/>
                    <a:pt x="-4615" y="222302"/>
                    <a:pt x="-1632" y="217937"/>
                  </a:cubicBezTo>
                  <a:cubicBezTo>
                    <a:pt x="14907" y="221235"/>
                    <a:pt x="30742" y="228146"/>
                    <a:pt x="47717" y="229383"/>
                  </a:cubicBezTo>
                  <a:cubicBezTo>
                    <a:pt x="59115" y="230232"/>
                    <a:pt x="61104" y="228001"/>
                    <a:pt x="71968" y="223708"/>
                  </a:cubicBezTo>
                  <a:cubicBezTo>
                    <a:pt x="77667" y="225600"/>
                    <a:pt x="83923" y="211729"/>
                    <a:pt x="79243" y="199458"/>
                  </a:cubicBezTo>
                  <a:cubicBezTo>
                    <a:pt x="72744" y="182482"/>
                    <a:pt x="55987" y="187793"/>
                    <a:pt x="40685" y="182919"/>
                  </a:cubicBezTo>
                  <a:cubicBezTo>
                    <a:pt x="21090" y="176638"/>
                    <a:pt x="26135" y="158256"/>
                    <a:pt x="34986" y="138298"/>
                  </a:cubicBezTo>
                  <a:cubicBezTo>
                    <a:pt x="52228" y="99764"/>
                    <a:pt x="85306" y="69645"/>
                    <a:pt x="120130" y="48935"/>
                  </a:cubicBezTo>
                  <a:cubicBezTo>
                    <a:pt x="134971" y="40108"/>
                    <a:pt x="150370" y="37465"/>
                    <a:pt x="166569" y="44085"/>
                  </a:cubicBezTo>
                  <a:cubicBezTo>
                    <a:pt x="168485" y="44788"/>
                    <a:pt x="170425" y="45370"/>
                    <a:pt x="172414" y="45831"/>
                  </a:cubicBezTo>
                  <a:cubicBezTo>
                    <a:pt x="200398" y="53761"/>
                    <a:pt x="209784" y="45564"/>
                    <a:pt x="209299" y="13748"/>
                  </a:cubicBezTo>
                  <a:cubicBezTo>
                    <a:pt x="209080" y="361"/>
                    <a:pt x="211045" y="-1118"/>
                    <a:pt x="222079" y="4654"/>
                  </a:cubicBezTo>
                  <a:cubicBezTo>
                    <a:pt x="237065" y="12511"/>
                    <a:pt x="249821" y="24054"/>
                    <a:pt x="262480" y="35549"/>
                  </a:cubicBezTo>
                  <a:cubicBezTo>
                    <a:pt x="266020" y="38847"/>
                    <a:pt x="270022" y="41733"/>
                    <a:pt x="273877" y="44837"/>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9" name="Google Shape;3819;p45"/>
            <p:cNvSpPr/>
            <p:nvPr/>
          </p:nvSpPr>
          <p:spPr>
            <a:xfrm>
              <a:off x="-311082" y="6867862"/>
              <a:ext cx="301243" cy="231099"/>
            </a:xfrm>
            <a:custGeom>
              <a:rect b="b" l="l" r="r" t="t"/>
              <a:pathLst>
                <a:path extrusionOk="0" h="231099" w="301243">
                  <a:moveTo>
                    <a:pt x="275046" y="78468"/>
                  </a:moveTo>
                  <a:cubicBezTo>
                    <a:pt x="273785" y="86315"/>
                    <a:pt x="275191" y="94357"/>
                    <a:pt x="279047" y="101312"/>
                  </a:cubicBezTo>
                  <a:cubicBezTo>
                    <a:pt x="286056" y="114213"/>
                    <a:pt x="293597" y="126872"/>
                    <a:pt x="297090" y="141228"/>
                  </a:cubicBezTo>
                  <a:cubicBezTo>
                    <a:pt x="299733" y="151947"/>
                    <a:pt x="297575" y="162229"/>
                    <a:pt x="288286" y="167079"/>
                  </a:cubicBezTo>
                  <a:cubicBezTo>
                    <a:pt x="262775" y="180369"/>
                    <a:pt x="242210" y="212234"/>
                    <a:pt x="226302" y="232556"/>
                  </a:cubicBezTo>
                  <a:cubicBezTo>
                    <a:pt x="153041" y="191766"/>
                    <a:pt x="99885" y="130219"/>
                    <a:pt x="41829" y="73133"/>
                  </a:cubicBezTo>
                  <a:cubicBezTo>
                    <a:pt x="25678" y="57249"/>
                    <a:pt x="9042" y="41607"/>
                    <a:pt x="-3107" y="22692"/>
                  </a:cubicBezTo>
                  <a:lnTo>
                    <a:pt x="2931" y="3413"/>
                  </a:lnTo>
                  <a:cubicBezTo>
                    <a:pt x="8654" y="-686"/>
                    <a:pt x="13941" y="2612"/>
                    <a:pt x="18912" y="4650"/>
                  </a:cubicBezTo>
                  <a:cubicBezTo>
                    <a:pt x="82861" y="30816"/>
                    <a:pt x="149477" y="49367"/>
                    <a:pt x="217766" y="63481"/>
                  </a:cubicBezTo>
                  <a:cubicBezTo>
                    <a:pt x="232753" y="66585"/>
                    <a:pt x="247570" y="70344"/>
                    <a:pt x="262678" y="72915"/>
                  </a:cubicBezTo>
                  <a:cubicBezTo>
                    <a:pt x="266704" y="73594"/>
                    <a:pt x="270438" y="74539"/>
                    <a:pt x="272087" y="78516"/>
                  </a:cubicBezTo>
                  <a:close/>
                </a:path>
              </a:pathLst>
            </a:custGeom>
            <a:solidFill>
              <a:srgbClr val="39673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0" name="Google Shape;3820;p45"/>
            <p:cNvSpPr/>
            <p:nvPr/>
          </p:nvSpPr>
          <p:spPr>
            <a:xfrm>
              <a:off x="-486159" y="6140153"/>
              <a:ext cx="625556" cy="804720"/>
            </a:xfrm>
            <a:custGeom>
              <a:rect b="b" l="l" r="r" t="t"/>
              <a:pathLst>
                <a:path extrusionOk="0" h="804720" w="625556">
                  <a:moveTo>
                    <a:pt x="446461" y="806177"/>
                  </a:moveTo>
                  <a:cubicBezTo>
                    <a:pt x="417360" y="799993"/>
                    <a:pt x="388041" y="794294"/>
                    <a:pt x="359159" y="787528"/>
                  </a:cubicBezTo>
                  <a:cubicBezTo>
                    <a:pt x="308355" y="775253"/>
                    <a:pt x="258253" y="760162"/>
                    <a:pt x="209122" y="742325"/>
                  </a:cubicBezTo>
                  <a:cubicBezTo>
                    <a:pt x="199058" y="738761"/>
                    <a:pt x="190424" y="731995"/>
                    <a:pt x="179172" y="731073"/>
                  </a:cubicBezTo>
                  <a:cubicBezTo>
                    <a:pt x="200828" y="630094"/>
                    <a:pt x="177111" y="537773"/>
                    <a:pt x="116267" y="452653"/>
                  </a:cubicBezTo>
                  <a:cubicBezTo>
                    <a:pt x="105742" y="437909"/>
                    <a:pt x="92283" y="425347"/>
                    <a:pt x="74289" y="419018"/>
                  </a:cubicBezTo>
                  <a:cubicBezTo>
                    <a:pt x="48365" y="409900"/>
                    <a:pt x="33209" y="392803"/>
                    <a:pt x="24818" y="369329"/>
                  </a:cubicBezTo>
                  <a:cubicBezTo>
                    <a:pt x="8231" y="322841"/>
                    <a:pt x="-3555" y="275673"/>
                    <a:pt x="-3094" y="226251"/>
                  </a:cubicBezTo>
                  <a:cubicBezTo>
                    <a:pt x="-2706" y="186116"/>
                    <a:pt x="9565" y="149328"/>
                    <a:pt x="30590" y="114699"/>
                  </a:cubicBezTo>
                  <a:cubicBezTo>
                    <a:pt x="34833" y="108294"/>
                    <a:pt x="36967" y="100740"/>
                    <a:pt x="36749" y="93067"/>
                  </a:cubicBezTo>
                  <a:cubicBezTo>
                    <a:pt x="35488" y="61881"/>
                    <a:pt x="48171" y="35884"/>
                    <a:pt x="72130" y="14156"/>
                  </a:cubicBezTo>
                  <a:cubicBezTo>
                    <a:pt x="87118" y="527"/>
                    <a:pt x="107924" y="-2431"/>
                    <a:pt x="127689" y="6735"/>
                  </a:cubicBezTo>
                  <a:cubicBezTo>
                    <a:pt x="153200" y="18570"/>
                    <a:pt x="170466" y="38455"/>
                    <a:pt x="186666" y="59068"/>
                  </a:cubicBezTo>
                  <a:cubicBezTo>
                    <a:pt x="196681" y="72199"/>
                    <a:pt x="206018" y="85828"/>
                    <a:pt x="214650" y="99906"/>
                  </a:cubicBezTo>
                  <a:cubicBezTo>
                    <a:pt x="228934" y="123455"/>
                    <a:pt x="250954" y="141311"/>
                    <a:pt x="276950" y="150419"/>
                  </a:cubicBezTo>
                  <a:cubicBezTo>
                    <a:pt x="320068" y="166279"/>
                    <a:pt x="357316" y="191354"/>
                    <a:pt x="382828" y="228409"/>
                  </a:cubicBezTo>
                  <a:cubicBezTo>
                    <a:pt x="392916" y="243105"/>
                    <a:pt x="397912" y="258698"/>
                    <a:pt x="389982" y="276522"/>
                  </a:cubicBezTo>
                  <a:cubicBezTo>
                    <a:pt x="378730" y="301864"/>
                    <a:pt x="388211" y="316269"/>
                    <a:pt x="417530" y="321531"/>
                  </a:cubicBezTo>
                  <a:cubicBezTo>
                    <a:pt x="441999" y="325896"/>
                    <a:pt x="467147" y="325411"/>
                    <a:pt x="491446" y="331231"/>
                  </a:cubicBezTo>
                  <a:cubicBezTo>
                    <a:pt x="529980" y="340543"/>
                    <a:pt x="568538" y="349686"/>
                    <a:pt x="600573" y="373160"/>
                  </a:cubicBezTo>
                  <a:cubicBezTo>
                    <a:pt x="623005" y="389602"/>
                    <a:pt x="628049" y="408833"/>
                    <a:pt x="616336" y="432986"/>
                  </a:cubicBezTo>
                  <a:cubicBezTo>
                    <a:pt x="589369" y="488593"/>
                    <a:pt x="574164" y="546309"/>
                    <a:pt x="578359" y="607590"/>
                  </a:cubicBezTo>
                  <a:cubicBezTo>
                    <a:pt x="579014" y="615229"/>
                    <a:pt x="580712" y="622741"/>
                    <a:pt x="583403" y="629925"/>
                  </a:cubicBezTo>
                  <a:cubicBezTo>
                    <a:pt x="585077" y="635468"/>
                    <a:pt x="589224" y="639937"/>
                    <a:pt x="594607" y="642050"/>
                  </a:cubicBezTo>
                  <a:cubicBezTo>
                    <a:pt x="612262" y="649883"/>
                    <a:pt x="613765" y="661450"/>
                    <a:pt x="599458" y="674400"/>
                  </a:cubicBezTo>
                  <a:cubicBezTo>
                    <a:pt x="590291" y="682597"/>
                    <a:pt x="579232" y="688465"/>
                    <a:pt x="568174" y="694237"/>
                  </a:cubicBezTo>
                  <a:cubicBezTo>
                    <a:pt x="540383" y="708787"/>
                    <a:pt x="512762" y="723628"/>
                    <a:pt x="488729" y="743223"/>
                  </a:cubicBezTo>
                  <a:cubicBezTo>
                    <a:pt x="467826" y="760222"/>
                    <a:pt x="448231" y="778240"/>
                    <a:pt x="446461" y="806177"/>
                  </a:cubicBezTo>
                  <a:close/>
                </a:path>
              </a:pathLst>
            </a:custGeom>
            <a:solidFill>
              <a:srgbClr val="4786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21" name="Google Shape;3821;p45"/>
          <p:cNvSpPr/>
          <p:nvPr/>
        </p:nvSpPr>
        <p:spPr>
          <a:xfrm>
            <a:off x="6452507" y="5136974"/>
            <a:ext cx="5739482" cy="1721021"/>
          </a:xfrm>
          <a:custGeom>
            <a:rect b="b" l="l" r="r" t="t"/>
            <a:pathLst>
              <a:path extrusionOk="0" h="2449852" w="4528191">
                <a:moveTo>
                  <a:pt x="4526868" y="-393"/>
                </a:moveTo>
                <a:cubicBezTo>
                  <a:pt x="4305832" y="130"/>
                  <a:pt x="4123871" y="308874"/>
                  <a:pt x="4100242" y="705717"/>
                </a:cubicBezTo>
                <a:cubicBezTo>
                  <a:pt x="4070003" y="692882"/>
                  <a:pt x="4037538" y="686206"/>
                  <a:pt x="4004746" y="686081"/>
                </a:cubicBezTo>
                <a:cubicBezTo>
                  <a:pt x="3835681" y="686081"/>
                  <a:pt x="3689392" y="866471"/>
                  <a:pt x="3619226" y="1128677"/>
                </a:cubicBezTo>
                <a:cubicBezTo>
                  <a:pt x="3540682" y="900375"/>
                  <a:pt x="3415012" y="752255"/>
                  <a:pt x="3272978" y="752255"/>
                </a:cubicBezTo>
                <a:cubicBezTo>
                  <a:pt x="3106268" y="752255"/>
                  <a:pt x="2961748" y="956142"/>
                  <a:pt x="2890469" y="1254281"/>
                </a:cubicBezTo>
                <a:cubicBezTo>
                  <a:pt x="2825998" y="1183068"/>
                  <a:pt x="2750661" y="1142160"/>
                  <a:pt x="2670153" y="1142160"/>
                </a:cubicBezTo>
                <a:cubicBezTo>
                  <a:pt x="2523472" y="1142160"/>
                  <a:pt x="2393940" y="1277845"/>
                  <a:pt x="2316705" y="1485004"/>
                </a:cubicBezTo>
                <a:cubicBezTo>
                  <a:pt x="2246670" y="1365487"/>
                  <a:pt x="2154970" y="1288644"/>
                  <a:pt x="2053779" y="1276078"/>
                </a:cubicBezTo>
                <a:cubicBezTo>
                  <a:pt x="1986820" y="942985"/>
                  <a:pt x="1836146" y="710757"/>
                  <a:pt x="1661059" y="710757"/>
                </a:cubicBezTo>
                <a:cubicBezTo>
                  <a:pt x="1485971" y="710757"/>
                  <a:pt x="1334513" y="944033"/>
                  <a:pt x="1267750" y="1278368"/>
                </a:cubicBezTo>
                <a:cubicBezTo>
                  <a:pt x="1204064" y="1209512"/>
                  <a:pt x="1129971" y="1169978"/>
                  <a:pt x="1050903" y="1169978"/>
                </a:cubicBezTo>
                <a:cubicBezTo>
                  <a:pt x="924316" y="1169978"/>
                  <a:pt x="810493" y="1271103"/>
                  <a:pt x="731818" y="1431791"/>
                </a:cubicBezTo>
                <a:cubicBezTo>
                  <a:pt x="654125" y="1289299"/>
                  <a:pt x="547109" y="1201264"/>
                  <a:pt x="428966" y="1201264"/>
                </a:cubicBezTo>
                <a:cubicBezTo>
                  <a:pt x="191566" y="1201264"/>
                  <a:pt x="-867" y="1556807"/>
                  <a:pt x="-867" y="1995344"/>
                </a:cubicBezTo>
                <a:cubicBezTo>
                  <a:pt x="-867" y="2164214"/>
                  <a:pt x="27671" y="2320712"/>
                  <a:pt x="76303" y="2449459"/>
                </a:cubicBezTo>
                <a:lnTo>
                  <a:pt x="1390999" y="2449459"/>
                </a:lnTo>
                <a:cubicBezTo>
                  <a:pt x="1394664" y="2440688"/>
                  <a:pt x="1398264" y="2431787"/>
                  <a:pt x="1401733" y="2422754"/>
                </a:cubicBezTo>
                <a:cubicBezTo>
                  <a:pt x="1407231" y="2431983"/>
                  <a:pt x="1412795" y="2440819"/>
                  <a:pt x="1418489" y="2449459"/>
                </a:cubicBezTo>
                <a:lnTo>
                  <a:pt x="2998532" y="2449459"/>
                </a:lnTo>
                <a:cubicBezTo>
                  <a:pt x="3003899" y="2437612"/>
                  <a:pt x="3009136" y="2425569"/>
                  <a:pt x="3014176" y="2413198"/>
                </a:cubicBezTo>
                <a:cubicBezTo>
                  <a:pt x="3021964" y="2425850"/>
                  <a:pt x="3029950" y="2437939"/>
                  <a:pt x="3038131" y="2449459"/>
                </a:cubicBezTo>
                <a:lnTo>
                  <a:pt x="4527326" y="2449459"/>
                </a:lnTo>
                <a:close/>
              </a:path>
            </a:pathLst>
          </a:custGeom>
          <a:gradFill>
            <a:gsLst>
              <a:gs pos="0">
                <a:srgbClr val="757070"/>
              </a:gs>
              <a:gs pos="100000">
                <a:srgbClr val="D8D8D8"/>
              </a:gs>
            </a:gsLst>
            <a:lin ang="16200038" scaled="0"/>
          </a:gradFill>
          <a:ln>
            <a:noFill/>
          </a:ln>
          <a:effectLst>
            <a:outerShdw blurRad="330200" sx="102000" rotWithShape="0" algn="ctr" sy="102000">
              <a:srgbClr val="A5A5A5">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2" name="Google Shape;3822;p45"/>
          <p:cNvSpPr/>
          <p:nvPr/>
        </p:nvSpPr>
        <p:spPr>
          <a:xfrm>
            <a:off x="5176333" y="6011849"/>
            <a:ext cx="3215861" cy="825357"/>
          </a:xfrm>
          <a:custGeom>
            <a:rect b="b" l="l" r="r" t="t"/>
            <a:pathLst>
              <a:path extrusionOk="0" h="1162475" w="4529382">
                <a:moveTo>
                  <a:pt x="1485154" y="1161929"/>
                </a:moveTo>
                <a:cubicBezTo>
                  <a:pt x="1486686" y="1159091"/>
                  <a:pt x="1488388" y="1156254"/>
                  <a:pt x="1489864" y="1153531"/>
                </a:cubicBezTo>
                <a:cubicBezTo>
                  <a:pt x="1556237" y="1151737"/>
                  <a:pt x="1621800" y="1138471"/>
                  <a:pt x="1683645" y="1114320"/>
                </a:cubicBezTo>
                <a:cubicBezTo>
                  <a:pt x="1698019" y="1131043"/>
                  <a:pt x="1713328" y="1146937"/>
                  <a:pt x="1729495" y="1161929"/>
                </a:cubicBezTo>
                <a:lnTo>
                  <a:pt x="4508828" y="1161929"/>
                </a:lnTo>
                <a:cubicBezTo>
                  <a:pt x="4522276" y="1118445"/>
                  <a:pt x="4529142" y="1073186"/>
                  <a:pt x="4529142" y="1027672"/>
                </a:cubicBezTo>
                <a:cubicBezTo>
                  <a:pt x="4529142" y="708996"/>
                  <a:pt x="4195656" y="450640"/>
                  <a:pt x="3784317" y="450640"/>
                </a:cubicBezTo>
                <a:cubicBezTo>
                  <a:pt x="3635364" y="450640"/>
                  <a:pt x="3496624" y="484686"/>
                  <a:pt x="3380185" y="542906"/>
                </a:cubicBezTo>
                <a:cubicBezTo>
                  <a:pt x="3195301" y="298741"/>
                  <a:pt x="2851918" y="241463"/>
                  <a:pt x="2597795" y="412394"/>
                </a:cubicBezTo>
                <a:cubicBezTo>
                  <a:pt x="2445976" y="191103"/>
                  <a:pt x="2161744" y="103512"/>
                  <a:pt x="1911700" y="200965"/>
                </a:cubicBezTo>
                <a:cubicBezTo>
                  <a:pt x="1704238" y="-41027"/>
                  <a:pt x="1339883" y="-69019"/>
                  <a:pt x="1097891" y="138444"/>
                </a:cubicBezTo>
                <a:cubicBezTo>
                  <a:pt x="1023704" y="202043"/>
                  <a:pt x="966880" y="283437"/>
                  <a:pt x="932749" y="374999"/>
                </a:cubicBezTo>
                <a:cubicBezTo>
                  <a:pt x="879647" y="366647"/>
                  <a:pt x="825973" y="362493"/>
                  <a:pt x="772219" y="362572"/>
                </a:cubicBezTo>
                <a:cubicBezTo>
                  <a:pt x="345616" y="362572"/>
                  <a:pt x="-241" y="620986"/>
                  <a:pt x="-241" y="939661"/>
                </a:cubicBezTo>
                <a:cubicBezTo>
                  <a:pt x="151" y="1017645"/>
                  <a:pt x="20670" y="1094204"/>
                  <a:pt x="59341" y="1161929"/>
                </a:cubicBezTo>
                <a:close/>
              </a:path>
            </a:pathLst>
          </a:custGeom>
          <a:gradFill>
            <a:gsLst>
              <a:gs pos="0">
                <a:srgbClr val="6B6767"/>
              </a:gs>
              <a:gs pos="100000">
                <a:srgbClr val="D8D8D8"/>
              </a:gs>
            </a:gsLst>
            <a:lin ang="16200038" scaled="0"/>
          </a:gradFill>
          <a:ln>
            <a:noFill/>
          </a:ln>
          <a:effectLst>
            <a:outerShdw blurRad="2794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3" name="Google Shape;3823;p45"/>
          <p:cNvSpPr/>
          <p:nvPr/>
        </p:nvSpPr>
        <p:spPr>
          <a:xfrm>
            <a:off x="7686499" y="6116913"/>
            <a:ext cx="3408360" cy="741078"/>
          </a:xfrm>
          <a:custGeom>
            <a:rect b="b" l="l" r="r" t="t"/>
            <a:pathLst>
              <a:path extrusionOk="0" h="1162475" w="4529382">
                <a:moveTo>
                  <a:pt x="1485154" y="1161929"/>
                </a:moveTo>
                <a:cubicBezTo>
                  <a:pt x="1486686" y="1159091"/>
                  <a:pt x="1488388" y="1156254"/>
                  <a:pt x="1489864" y="1153531"/>
                </a:cubicBezTo>
                <a:cubicBezTo>
                  <a:pt x="1556237" y="1151737"/>
                  <a:pt x="1621800" y="1138471"/>
                  <a:pt x="1683645" y="1114320"/>
                </a:cubicBezTo>
                <a:cubicBezTo>
                  <a:pt x="1698019" y="1131043"/>
                  <a:pt x="1713328" y="1146937"/>
                  <a:pt x="1729495" y="1161929"/>
                </a:cubicBezTo>
                <a:lnTo>
                  <a:pt x="4508828" y="1161929"/>
                </a:lnTo>
                <a:cubicBezTo>
                  <a:pt x="4522276" y="1118445"/>
                  <a:pt x="4529142" y="1073186"/>
                  <a:pt x="4529142" y="1027672"/>
                </a:cubicBezTo>
                <a:cubicBezTo>
                  <a:pt x="4529142" y="708996"/>
                  <a:pt x="4195656" y="450640"/>
                  <a:pt x="3784317" y="450640"/>
                </a:cubicBezTo>
                <a:cubicBezTo>
                  <a:pt x="3635364" y="450640"/>
                  <a:pt x="3496624" y="484686"/>
                  <a:pt x="3380185" y="542906"/>
                </a:cubicBezTo>
                <a:cubicBezTo>
                  <a:pt x="3195301" y="298741"/>
                  <a:pt x="2851918" y="241463"/>
                  <a:pt x="2597795" y="412394"/>
                </a:cubicBezTo>
                <a:cubicBezTo>
                  <a:pt x="2445976" y="191103"/>
                  <a:pt x="2161744" y="103512"/>
                  <a:pt x="1911700" y="200965"/>
                </a:cubicBezTo>
                <a:cubicBezTo>
                  <a:pt x="1704238" y="-41027"/>
                  <a:pt x="1339883" y="-69019"/>
                  <a:pt x="1097891" y="138444"/>
                </a:cubicBezTo>
                <a:cubicBezTo>
                  <a:pt x="1023704" y="202043"/>
                  <a:pt x="966880" y="283437"/>
                  <a:pt x="932749" y="374999"/>
                </a:cubicBezTo>
                <a:cubicBezTo>
                  <a:pt x="879647" y="366647"/>
                  <a:pt x="825973" y="362493"/>
                  <a:pt x="772219" y="362572"/>
                </a:cubicBezTo>
                <a:cubicBezTo>
                  <a:pt x="345616" y="362572"/>
                  <a:pt x="-241" y="620986"/>
                  <a:pt x="-241" y="939661"/>
                </a:cubicBezTo>
                <a:cubicBezTo>
                  <a:pt x="151" y="1017645"/>
                  <a:pt x="20670" y="1094204"/>
                  <a:pt x="59341" y="1161929"/>
                </a:cubicBezTo>
                <a:close/>
              </a:path>
            </a:pathLst>
          </a:custGeom>
          <a:gradFill>
            <a:gsLst>
              <a:gs pos="0">
                <a:srgbClr val="706A6A"/>
              </a:gs>
              <a:gs pos="92000">
                <a:srgbClr val="D8D8D8"/>
              </a:gs>
              <a:gs pos="100000">
                <a:srgbClr val="D8D8D8"/>
              </a:gs>
            </a:gsLst>
            <a:lin ang="16200038" scaled="0"/>
          </a:gradFill>
          <a:ln>
            <a:noFill/>
          </a:ln>
          <a:effectLst>
            <a:outerShdw blurRad="241300" sx="97000" rotWithShape="0" algn="ctr" sy="97000">
              <a:srgbClr val="000000">
                <a:alpha val="4392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4" name="Google Shape;3824;p45"/>
          <p:cNvSpPr/>
          <p:nvPr/>
        </p:nvSpPr>
        <p:spPr>
          <a:xfrm>
            <a:off x="9820106" y="38895"/>
            <a:ext cx="1485632" cy="984043"/>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6B6767"/>
              </a:gs>
              <a:gs pos="100000">
                <a:srgbClr val="D8D8D8"/>
              </a:gs>
            </a:gsLst>
            <a:lin ang="16200038" scaled="0"/>
          </a:gradFill>
          <a:ln>
            <a:noFill/>
          </a:ln>
          <a:effectLst>
            <a:outerShdw blurRad="63500" sx="98000" rotWithShape="0" algn="ctr" dir="5400000" dist="50800" sy="98000">
              <a:srgbClr val="171616"/>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5" name="Google Shape;3825;p45"/>
          <p:cNvSpPr/>
          <p:nvPr/>
        </p:nvSpPr>
        <p:spPr>
          <a:xfrm>
            <a:off x="10994875" y="28911"/>
            <a:ext cx="1106746" cy="1003803"/>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6B6767"/>
              </a:gs>
              <a:gs pos="100000">
                <a:srgbClr val="D8D8D8"/>
              </a:gs>
            </a:gsLst>
            <a:lin ang="16200038" scaled="0"/>
          </a:gradFill>
          <a:ln>
            <a:noFill/>
          </a:ln>
          <a:effectLst>
            <a:outerShdw blurRad="127000" sx="105000" rotWithShape="0" algn="ctr" sy="105000">
              <a:srgbClr val="7F7F7F">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6" name="Google Shape;3826;p45"/>
          <p:cNvSpPr/>
          <p:nvPr/>
        </p:nvSpPr>
        <p:spPr>
          <a:xfrm>
            <a:off x="10994870" y="782389"/>
            <a:ext cx="1156599" cy="893147"/>
          </a:xfrm>
          <a:custGeom>
            <a:rect b="b" l="l" r="r" t="t"/>
            <a:pathLst>
              <a:path extrusionOk="0" h="1580792" w="1994137">
                <a:moveTo>
                  <a:pt x="1992776" y="749218"/>
                </a:moveTo>
                <a:cubicBezTo>
                  <a:pt x="1992776" y="500185"/>
                  <a:pt x="1790941" y="298305"/>
                  <a:pt x="1541862" y="298305"/>
                </a:cubicBezTo>
                <a:cubicBezTo>
                  <a:pt x="1541862" y="298305"/>
                  <a:pt x="1541766" y="298305"/>
                  <a:pt x="1541766" y="298305"/>
                </a:cubicBezTo>
                <a:cubicBezTo>
                  <a:pt x="1532909" y="298305"/>
                  <a:pt x="1524145" y="298305"/>
                  <a:pt x="1515383" y="299067"/>
                </a:cubicBezTo>
                <a:cubicBezTo>
                  <a:pt x="1431467" y="64595"/>
                  <a:pt x="1173340" y="-57464"/>
                  <a:pt x="938930" y="26441"/>
                </a:cubicBezTo>
                <a:cubicBezTo>
                  <a:pt x="875398" y="49185"/>
                  <a:pt x="817677" y="85909"/>
                  <a:pt x="770241" y="133903"/>
                </a:cubicBezTo>
                <a:cubicBezTo>
                  <a:pt x="595078" y="-43162"/>
                  <a:pt x="309517" y="-44683"/>
                  <a:pt x="132448" y="130507"/>
                </a:cubicBezTo>
                <a:cubicBezTo>
                  <a:pt x="-44622" y="305696"/>
                  <a:pt x="-46146" y="591256"/>
                  <a:pt x="129019" y="768316"/>
                </a:cubicBezTo>
                <a:cubicBezTo>
                  <a:pt x="171595" y="811369"/>
                  <a:pt x="222458" y="845392"/>
                  <a:pt x="278465" y="868376"/>
                </a:cubicBezTo>
                <a:cubicBezTo>
                  <a:pt x="270942" y="898913"/>
                  <a:pt x="267036" y="930260"/>
                  <a:pt x="267036" y="961721"/>
                </a:cubicBezTo>
                <a:cubicBezTo>
                  <a:pt x="267036" y="1210800"/>
                  <a:pt x="505161" y="1412730"/>
                  <a:pt x="798150" y="1412730"/>
                </a:cubicBezTo>
                <a:cubicBezTo>
                  <a:pt x="891685" y="1413158"/>
                  <a:pt x="984078" y="1391727"/>
                  <a:pt x="1067898" y="1350151"/>
                </a:cubicBezTo>
                <a:cubicBezTo>
                  <a:pt x="1189627" y="1567406"/>
                  <a:pt x="1464423" y="1644854"/>
                  <a:pt x="1681689" y="1523134"/>
                </a:cubicBezTo>
                <a:cubicBezTo>
                  <a:pt x="1858092" y="1424303"/>
                  <a:pt x="1947151" y="1220144"/>
                  <a:pt x="1899526" y="1023634"/>
                </a:cubicBezTo>
                <a:cubicBezTo>
                  <a:pt x="1960105" y="944995"/>
                  <a:pt x="1992871" y="848488"/>
                  <a:pt x="1992776" y="749218"/>
                </a:cubicBezTo>
                <a:close/>
              </a:path>
            </a:pathLst>
          </a:custGeom>
          <a:gradFill>
            <a:gsLst>
              <a:gs pos="0">
                <a:srgbClr val="171616"/>
              </a:gs>
              <a:gs pos="100000">
                <a:srgbClr val="D8D8D8"/>
              </a:gs>
            </a:gsLst>
            <a:lin ang="13800146" scaled="0"/>
          </a:gradFill>
          <a:ln>
            <a:noFill/>
          </a:ln>
          <a:effectLst>
            <a:outerShdw blurRad="266700" sx="92000" rotWithShape="0" algn="ctr" sy="92000">
              <a:srgbClr val="000000">
                <a:alpha val="1882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7" name="Google Shape;3827;p45"/>
          <p:cNvSpPr txBox="1"/>
          <p:nvPr/>
        </p:nvSpPr>
        <p:spPr>
          <a:xfrm>
            <a:off x="120100" y="267425"/>
            <a:ext cx="38466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5600">
                <a:solidFill>
                  <a:srgbClr val="D8E2F3"/>
                </a:solidFill>
                <a:latin typeface="Josefin Sans SemiBold"/>
                <a:ea typeface="Josefin Sans SemiBold"/>
                <a:cs typeface="Josefin Sans SemiBold"/>
                <a:sym typeface="Josefin Sans SemiBold"/>
              </a:rPr>
              <a:t>Conclusion</a:t>
            </a:r>
            <a:endParaRPr sz="3800"/>
          </a:p>
        </p:txBody>
      </p:sp>
      <p:sp>
        <p:nvSpPr>
          <p:cNvPr id="3828" name="Google Shape;3828;p45"/>
          <p:cNvSpPr/>
          <p:nvPr/>
        </p:nvSpPr>
        <p:spPr>
          <a:xfrm flipH="1">
            <a:off x="76865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9" name="Google Shape;3829;p45"/>
          <p:cNvSpPr/>
          <p:nvPr/>
        </p:nvSpPr>
        <p:spPr>
          <a:xfrm flipH="1">
            <a:off x="7457903" y="584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0" name="Google Shape;3830;p45"/>
          <p:cNvSpPr/>
          <p:nvPr/>
        </p:nvSpPr>
        <p:spPr>
          <a:xfrm flipH="1">
            <a:off x="82199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1" name="Google Shape;3831;p45"/>
          <p:cNvSpPr/>
          <p:nvPr/>
        </p:nvSpPr>
        <p:spPr>
          <a:xfrm flipH="1">
            <a:off x="8448503" y="7366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2" name="Google Shape;3832;p45"/>
          <p:cNvSpPr/>
          <p:nvPr/>
        </p:nvSpPr>
        <p:spPr>
          <a:xfrm flipH="1">
            <a:off x="89057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3" name="Google Shape;3833;p45"/>
          <p:cNvSpPr/>
          <p:nvPr/>
        </p:nvSpPr>
        <p:spPr>
          <a:xfrm flipH="1">
            <a:off x="9058103" y="127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4" name="Google Shape;3834;p45"/>
          <p:cNvSpPr/>
          <p:nvPr/>
        </p:nvSpPr>
        <p:spPr>
          <a:xfrm flipH="1">
            <a:off x="95153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5" name="Google Shape;3835;p45"/>
          <p:cNvSpPr/>
          <p:nvPr/>
        </p:nvSpPr>
        <p:spPr>
          <a:xfrm flipH="1">
            <a:off x="95153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6" name="Google Shape;3836;p45"/>
          <p:cNvSpPr/>
          <p:nvPr/>
        </p:nvSpPr>
        <p:spPr>
          <a:xfrm flipH="1">
            <a:off x="10048703" y="1270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7" name="Google Shape;3837;p45"/>
          <p:cNvSpPr/>
          <p:nvPr/>
        </p:nvSpPr>
        <p:spPr>
          <a:xfrm flipH="1">
            <a:off x="10810703" y="1651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8" name="Google Shape;3838;p45"/>
          <p:cNvSpPr/>
          <p:nvPr/>
        </p:nvSpPr>
        <p:spPr>
          <a:xfrm flipH="1">
            <a:off x="11115503" y="1346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9" name="Google Shape;3839;p45"/>
          <p:cNvSpPr/>
          <p:nvPr/>
        </p:nvSpPr>
        <p:spPr>
          <a:xfrm flipH="1">
            <a:off x="55529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0" name="Google Shape;3840;p45"/>
          <p:cNvSpPr/>
          <p:nvPr/>
        </p:nvSpPr>
        <p:spPr>
          <a:xfrm flipH="1">
            <a:off x="59339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1" name="Google Shape;3841;p45"/>
          <p:cNvSpPr/>
          <p:nvPr/>
        </p:nvSpPr>
        <p:spPr>
          <a:xfrm>
            <a:off x="3889475" y="3454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2" name="Google Shape;3842;p45"/>
          <p:cNvSpPr txBox="1"/>
          <p:nvPr/>
        </p:nvSpPr>
        <p:spPr>
          <a:xfrm>
            <a:off x="662075" y="1504613"/>
            <a:ext cx="9982200" cy="389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IN" sz="2000">
                <a:solidFill>
                  <a:schemeClr val="lt1"/>
                </a:solidFill>
                <a:latin typeface="Roboto"/>
                <a:ea typeface="Roboto"/>
                <a:cs typeface="Roboto"/>
                <a:sym typeface="Roboto"/>
              </a:rPr>
              <a:t>Using the Gradient Boosting Classifier we were able to train our machine learning model to distinguish between stars, galaxies, and quasars, achieving very high accuracy through systematic hyperparameter optimization.</a:t>
            </a:r>
            <a:endParaRPr sz="2000">
              <a:solidFill>
                <a:schemeClr val="lt1"/>
              </a:solidFill>
              <a:latin typeface="Roboto"/>
              <a:ea typeface="Roboto"/>
              <a:cs typeface="Roboto"/>
              <a:sym typeface="Roboto"/>
            </a:endParaRPr>
          </a:p>
          <a:p>
            <a:pPr indent="0" lvl="0" marL="0" rtl="0" algn="l">
              <a:lnSpc>
                <a:spcPct val="150000"/>
              </a:lnSpc>
              <a:spcBef>
                <a:spcPts val="1200"/>
              </a:spcBef>
              <a:spcAft>
                <a:spcPts val="0"/>
              </a:spcAft>
              <a:buNone/>
            </a:pPr>
            <a:r>
              <a:t/>
            </a:r>
            <a:endParaRPr sz="2000">
              <a:solidFill>
                <a:schemeClr val="lt1"/>
              </a:solidFill>
              <a:latin typeface="Roboto"/>
              <a:ea typeface="Roboto"/>
              <a:cs typeface="Roboto"/>
              <a:sym typeface="Roboto"/>
            </a:endParaRPr>
          </a:p>
          <a:p>
            <a:pPr indent="0" lvl="0" marL="0" rtl="0" algn="l">
              <a:lnSpc>
                <a:spcPct val="150000"/>
              </a:lnSpc>
              <a:spcBef>
                <a:spcPts val="1200"/>
              </a:spcBef>
              <a:spcAft>
                <a:spcPts val="1200"/>
              </a:spcAft>
              <a:buNone/>
            </a:pPr>
            <a:r>
              <a:rPr lang="en-IN" sz="2000">
                <a:solidFill>
                  <a:schemeClr val="lt1"/>
                </a:solidFill>
                <a:latin typeface="Roboto"/>
                <a:ea typeface="Roboto"/>
                <a:cs typeface="Roboto"/>
                <a:sym typeface="Roboto"/>
              </a:rPr>
              <a:t>Overall, our project pipeline integrates database extraction, model evaluation, and effective data visualization strategies. This work contributes to the automated classification of astronomical objects and demonstrates the broader application of machine learning in astrophysics. </a:t>
            </a:r>
            <a:endParaRPr b="1" sz="200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6" name="Shape 3846"/>
        <p:cNvGrpSpPr/>
        <p:nvPr/>
      </p:nvGrpSpPr>
      <p:grpSpPr>
        <a:xfrm>
          <a:off x="0" y="0"/>
          <a:ext cx="0" cy="0"/>
          <a:chOff x="0" y="0"/>
          <a:chExt cx="0" cy="0"/>
        </a:xfrm>
      </p:grpSpPr>
      <p:sp>
        <p:nvSpPr>
          <p:cNvPr id="3847" name="Google Shape;3847;p46"/>
          <p:cNvSpPr/>
          <p:nvPr/>
        </p:nvSpPr>
        <p:spPr>
          <a:xfrm flipH="1">
            <a:off x="10116054" y="1589460"/>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33725"/>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8" name="Google Shape;3848;p46"/>
          <p:cNvSpPr/>
          <p:nvPr/>
        </p:nvSpPr>
        <p:spPr>
          <a:xfrm flipH="1">
            <a:off x="9596867" y="1480993"/>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9" name="Google Shape;3849;p46"/>
          <p:cNvSpPr/>
          <p:nvPr/>
        </p:nvSpPr>
        <p:spPr>
          <a:xfrm flipH="1" rot="3913796">
            <a:off x="9652770" y="324824"/>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0" name="Google Shape;3850;p46"/>
          <p:cNvSpPr/>
          <p:nvPr/>
        </p:nvSpPr>
        <p:spPr>
          <a:xfrm>
            <a:off x="102061" y="1203868"/>
            <a:ext cx="12095544" cy="5726107"/>
          </a:xfrm>
          <a:custGeom>
            <a:rect b="b" l="l" r="r" t="t"/>
            <a:pathLst>
              <a:path extrusionOk="0" h="7364768" w="12342392">
                <a:moveTo>
                  <a:pt x="316799" y="6705612"/>
                </a:moveTo>
                <a:cubicBezTo>
                  <a:pt x="293939" y="6177292"/>
                  <a:pt x="-582361" y="4290072"/>
                  <a:pt x="682559" y="4069092"/>
                </a:cubicBezTo>
                <a:cubicBezTo>
                  <a:pt x="1947479" y="3848112"/>
                  <a:pt x="6717599" y="5648972"/>
                  <a:pt x="7906319" y="5379732"/>
                </a:cubicBezTo>
                <a:cubicBezTo>
                  <a:pt x="9095039" y="5110492"/>
                  <a:pt x="7360219" y="2887992"/>
                  <a:pt x="7814879" y="2453652"/>
                </a:cubicBezTo>
                <a:cubicBezTo>
                  <a:pt x="8269539" y="2019312"/>
                  <a:pt x="10230419" y="3040392"/>
                  <a:pt x="10634279" y="2773692"/>
                </a:cubicBezTo>
                <a:cubicBezTo>
                  <a:pt x="11038139" y="2506992"/>
                  <a:pt x="9953559" y="1315732"/>
                  <a:pt x="10238039" y="853452"/>
                </a:cubicBezTo>
                <a:cubicBezTo>
                  <a:pt x="10522519" y="391172"/>
                  <a:pt x="12287819" y="-2528"/>
                  <a:pt x="12341159" y="12"/>
                </a:cubicBezTo>
                <a:cubicBezTo>
                  <a:pt x="12394499" y="2552"/>
                  <a:pt x="10700319" y="322592"/>
                  <a:pt x="10558079" y="868692"/>
                </a:cubicBezTo>
                <a:cubicBezTo>
                  <a:pt x="10415839" y="1414792"/>
                  <a:pt x="11861099" y="2979432"/>
                  <a:pt x="11487719" y="3276612"/>
                </a:cubicBezTo>
                <a:cubicBezTo>
                  <a:pt x="11114339" y="3573792"/>
                  <a:pt x="8721659" y="2225052"/>
                  <a:pt x="8317799" y="2651772"/>
                </a:cubicBezTo>
                <a:cubicBezTo>
                  <a:pt x="7913939" y="3078492"/>
                  <a:pt x="10052619" y="5524512"/>
                  <a:pt x="9064559" y="5836932"/>
                </a:cubicBezTo>
                <a:cubicBezTo>
                  <a:pt x="8076499" y="6149352"/>
                  <a:pt x="3791519" y="4699012"/>
                  <a:pt x="2389439" y="4526292"/>
                </a:cubicBezTo>
                <a:cubicBezTo>
                  <a:pt x="987359" y="4353572"/>
                  <a:pt x="913699" y="4348492"/>
                  <a:pt x="652079" y="4800612"/>
                </a:cubicBezTo>
                <a:cubicBezTo>
                  <a:pt x="390459" y="5252732"/>
                  <a:pt x="873059" y="6921512"/>
                  <a:pt x="819719" y="7239012"/>
                </a:cubicBezTo>
                <a:cubicBezTo>
                  <a:pt x="766379" y="7556512"/>
                  <a:pt x="339659" y="7233932"/>
                  <a:pt x="316799" y="6705612"/>
                </a:cubicBezTo>
                <a:close/>
              </a:path>
            </a:pathLst>
          </a:custGeom>
          <a:gradFill>
            <a:gsLst>
              <a:gs pos="0">
                <a:schemeClr val="dk1"/>
              </a:gs>
              <a:gs pos="23000">
                <a:schemeClr val="dk1"/>
              </a:gs>
              <a:gs pos="100000">
                <a:srgbClr val="002D86"/>
              </a:gs>
            </a:gsLst>
            <a:lin ang="1680026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telescope with a purple swirl&#10;&#10;Description automatically generated" id="3851" name="Google Shape;3851;p46"/>
          <p:cNvPicPr preferRelativeResize="0"/>
          <p:nvPr/>
        </p:nvPicPr>
        <p:blipFill rotWithShape="1">
          <a:blip r:embed="rId3">
            <a:alphaModFix amt="85000"/>
          </a:blip>
          <a:srcRect b="34527" l="34439" r="0" t="15139"/>
          <a:stretch/>
        </p:blipFill>
        <p:spPr>
          <a:xfrm>
            <a:off x="1485025" y="273449"/>
            <a:ext cx="9636500" cy="7397987"/>
          </a:xfrm>
          <a:prstGeom prst="rect">
            <a:avLst/>
          </a:prstGeom>
          <a:noFill/>
          <a:ln>
            <a:noFill/>
          </a:ln>
        </p:spPr>
      </p:pic>
      <p:sp>
        <p:nvSpPr>
          <p:cNvPr id="3852" name="Google Shape;3852;p46"/>
          <p:cNvSpPr/>
          <p:nvPr/>
        </p:nvSpPr>
        <p:spPr>
          <a:xfrm>
            <a:off x="-3" y="11653"/>
            <a:ext cx="2934167" cy="2057180"/>
          </a:xfrm>
          <a:custGeom>
            <a:rect b="b" l="l" r="r" t="t"/>
            <a:pathLst>
              <a:path extrusionOk="0" h="2057180" w="2934167">
                <a:moveTo>
                  <a:pt x="205008" y="712902"/>
                </a:moveTo>
                <a:cubicBezTo>
                  <a:pt x="441228" y="1043102"/>
                  <a:pt x="1185448" y="1850822"/>
                  <a:pt x="1607088" y="2008302"/>
                </a:cubicBezTo>
                <a:cubicBezTo>
                  <a:pt x="2028728" y="2165782"/>
                  <a:pt x="2544348" y="1914322"/>
                  <a:pt x="2734848" y="1657782"/>
                </a:cubicBezTo>
                <a:cubicBezTo>
                  <a:pt x="2925348" y="1401242"/>
                  <a:pt x="3059968" y="735762"/>
                  <a:pt x="2750088" y="469062"/>
                </a:cubicBezTo>
                <a:cubicBezTo>
                  <a:pt x="2440208" y="202362"/>
                  <a:pt x="936528" y="-38938"/>
                  <a:pt x="875568" y="57582"/>
                </a:cubicBezTo>
                <a:cubicBezTo>
                  <a:pt x="814608" y="154102"/>
                  <a:pt x="2209068" y="781482"/>
                  <a:pt x="2384328" y="1048182"/>
                </a:cubicBezTo>
                <a:cubicBezTo>
                  <a:pt x="2559588" y="1314882"/>
                  <a:pt x="2292888" y="1827962"/>
                  <a:pt x="1927128" y="1657782"/>
                </a:cubicBezTo>
                <a:cubicBezTo>
                  <a:pt x="1561368" y="1487602"/>
                  <a:pt x="476788" y="176962"/>
                  <a:pt x="189768" y="27102"/>
                </a:cubicBezTo>
                <a:cubicBezTo>
                  <a:pt x="-97252" y="-122758"/>
                  <a:pt x="-31212" y="382702"/>
                  <a:pt x="205008" y="712902"/>
                </a:cubicBezTo>
                <a:close/>
              </a:path>
            </a:pathLst>
          </a:custGeom>
          <a:gradFill>
            <a:gsLst>
              <a:gs pos="0">
                <a:schemeClr val="dk1"/>
              </a:gs>
              <a:gs pos="23000">
                <a:schemeClr val="dk1"/>
              </a:gs>
              <a:gs pos="100000">
                <a:srgbClr val="002D86"/>
              </a:gs>
            </a:gsLst>
            <a:lin ang="1680026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3" name="Google Shape;3853;p46"/>
          <p:cNvSpPr/>
          <p:nvPr/>
        </p:nvSpPr>
        <p:spPr>
          <a:xfrm>
            <a:off x="8301129" y="40022"/>
            <a:ext cx="3890869" cy="1831482"/>
          </a:xfrm>
          <a:custGeom>
            <a:rect b="b" l="l" r="r" t="t"/>
            <a:pathLst>
              <a:path extrusionOk="0" h="1831482" w="3890869">
                <a:moveTo>
                  <a:pt x="3713931" y="276971"/>
                </a:moveTo>
                <a:cubicBezTo>
                  <a:pt x="3650431" y="213471"/>
                  <a:pt x="2621731" y="-101489"/>
                  <a:pt x="2007051" y="33131"/>
                </a:cubicBezTo>
                <a:cubicBezTo>
                  <a:pt x="1392371" y="167751"/>
                  <a:pt x="-223069" y="784971"/>
                  <a:pt x="25851" y="1084691"/>
                </a:cubicBezTo>
                <a:cubicBezTo>
                  <a:pt x="274771" y="1384411"/>
                  <a:pt x="2903671" y="1826371"/>
                  <a:pt x="3500571" y="1831451"/>
                </a:cubicBezTo>
                <a:cubicBezTo>
                  <a:pt x="4097471" y="1836531"/>
                  <a:pt x="3906971" y="1232011"/>
                  <a:pt x="3607251" y="1115171"/>
                </a:cubicBezTo>
                <a:cubicBezTo>
                  <a:pt x="3307531" y="998331"/>
                  <a:pt x="1905451" y="1247251"/>
                  <a:pt x="1702251" y="1130411"/>
                </a:cubicBezTo>
                <a:cubicBezTo>
                  <a:pt x="1499051" y="1013571"/>
                  <a:pt x="2047691" y="561451"/>
                  <a:pt x="2388051" y="414131"/>
                </a:cubicBezTo>
                <a:cubicBezTo>
                  <a:pt x="2728411" y="266811"/>
                  <a:pt x="3777431" y="340471"/>
                  <a:pt x="3713931" y="276971"/>
                </a:cubicBezTo>
                <a:close/>
              </a:path>
            </a:pathLst>
          </a:custGeom>
          <a:gradFill>
            <a:gsLst>
              <a:gs pos="0">
                <a:schemeClr val="dk1"/>
              </a:gs>
              <a:gs pos="23000">
                <a:schemeClr val="dk1"/>
              </a:gs>
              <a:gs pos="100000">
                <a:srgbClr val="002D86"/>
              </a:gs>
            </a:gsLst>
            <a:lin ang="1680026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4" name="Google Shape;3854;p46"/>
          <p:cNvSpPr txBox="1"/>
          <p:nvPr/>
        </p:nvSpPr>
        <p:spPr>
          <a:xfrm>
            <a:off x="3334650" y="2031756"/>
            <a:ext cx="5128500" cy="304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9600">
                <a:solidFill>
                  <a:srgbClr val="FFFF00"/>
                </a:solidFill>
                <a:latin typeface="Josefin Sans"/>
                <a:ea typeface="Josefin Sans"/>
                <a:cs typeface="Josefin Sans"/>
                <a:sym typeface="Josefin Sans"/>
              </a:rPr>
              <a:t>Than</a:t>
            </a:r>
            <a:r>
              <a:rPr b="1" lang="en-IN" sz="9600">
                <a:solidFill>
                  <a:srgbClr val="FFFF00"/>
                </a:solidFill>
                <a:latin typeface="Josefin Sans"/>
                <a:ea typeface="Josefin Sans"/>
                <a:cs typeface="Josefin Sans"/>
                <a:sym typeface="Josefin Sans"/>
              </a:rPr>
              <a:t>k</a:t>
            </a:r>
            <a:r>
              <a:rPr b="1" lang="en-IN" sz="9600">
                <a:solidFill>
                  <a:srgbClr val="FFFF00"/>
                </a:solidFill>
                <a:latin typeface="Josefin Sans"/>
                <a:ea typeface="Josefin Sans"/>
                <a:cs typeface="Josefin Sans"/>
                <a:sym typeface="Josefin Sans"/>
              </a:rPr>
              <a:t> You!</a:t>
            </a:r>
            <a:endParaRPr b="1" sz="9600">
              <a:solidFill>
                <a:srgbClr val="FFFF00"/>
              </a:solidFill>
            </a:endParaRPr>
          </a:p>
        </p:txBody>
      </p:sp>
      <p:sp>
        <p:nvSpPr>
          <p:cNvPr id="3855" name="Google Shape;3855;p46"/>
          <p:cNvSpPr/>
          <p:nvPr/>
        </p:nvSpPr>
        <p:spPr>
          <a:xfrm flipH="1">
            <a:off x="11941130" y="1017369"/>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33725"/>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6" name="Google Shape;3856;p46"/>
          <p:cNvSpPr/>
          <p:nvPr/>
        </p:nvSpPr>
        <p:spPr>
          <a:xfrm flipH="1">
            <a:off x="11325127" y="161744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7" name="Google Shape;3857;p46"/>
          <p:cNvSpPr/>
          <p:nvPr/>
        </p:nvSpPr>
        <p:spPr>
          <a:xfrm flipH="1" rot="3913796">
            <a:off x="11988088" y="227530"/>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3858" name="Google Shape;3858;p46"/>
          <p:cNvGrpSpPr/>
          <p:nvPr/>
        </p:nvGrpSpPr>
        <p:grpSpPr>
          <a:xfrm rot="-1881342">
            <a:off x="10246941" y="519051"/>
            <a:ext cx="434914" cy="434912"/>
            <a:chOff x="523099" y="5170936"/>
            <a:chExt cx="1335578" cy="1335570"/>
          </a:xfrm>
        </p:grpSpPr>
        <p:sp>
          <p:nvSpPr>
            <p:cNvPr id="3859" name="Google Shape;3859;p46"/>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0" name="Google Shape;3860;p46"/>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1" name="Google Shape;3861;p46"/>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2" name="Google Shape;3862;p46"/>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3" name="Google Shape;3863;p46"/>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4" name="Google Shape;3864;p46"/>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65" name="Google Shape;3865;p46"/>
          <p:cNvSpPr/>
          <p:nvPr/>
        </p:nvSpPr>
        <p:spPr>
          <a:xfrm flipH="1" rot="3913796">
            <a:off x="11068329" y="660590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6" name="Google Shape;3866;p46"/>
          <p:cNvSpPr/>
          <p:nvPr/>
        </p:nvSpPr>
        <p:spPr>
          <a:xfrm flipH="1" rot="3913796">
            <a:off x="7514698" y="651779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7" name="Google Shape;3867;p46"/>
          <p:cNvSpPr/>
          <p:nvPr/>
        </p:nvSpPr>
        <p:spPr>
          <a:xfrm flipH="1">
            <a:off x="8857060" y="6557404"/>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1960"/>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8" name="Google Shape;3868;p46"/>
          <p:cNvSpPr/>
          <p:nvPr/>
        </p:nvSpPr>
        <p:spPr>
          <a:xfrm flipH="1" rot="3913796">
            <a:off x="11988088" y="6728945"/>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9" name="Google Shape;3869;p46"/>
          <p:cNvSpPr/>
          <p:nvPr/>
        </p:nvSpPr>
        <p:spPr>
          <a:xfrm flipH="1" rot="3913796">
            <a:off x="321165" y="4942017"/>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0" name="Google Shape;3870;p46"/>
          <p:cNvSpPr/>
          <p:nvPr/>
        </p:nvSpPr>
        <p:spPr>
          <a:xfrm flipH="1">
            <a:off x="970886" y="5578563"/>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alpha val="41960"/>
            </a:srgbClr>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1" name="Google Shape;3871;p46"/>
          <p:cNvSpPr/>
          <p:nvPr/>
        </p:nvSpPr>
        <p:spPr>
          <a:xfrm flipH="1" rot="3913796">
            <a:off x="125259" y="6596335"/>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2" name="Google Shape;3872;p46"/>
          <p:cNvSpPr/>
          <p:nvPr/>
        </p:nvSpPr>
        <p:spPr>
          <a:xfrm flipH="1" rot="3913796">
            <a:off x="1045018" y="6719379"/>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3" name="Google Shape;3873;p46"/>
          <p:cNvSpPr/>
          <p:nvPr/>
        </p:nvSpPr>
        <p:spPr>
          <a:xfrm flipH="1" rot="3912053">
            <a:off x="430024" y="6367738"/>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4" name="Google Shape;3874;p46"/>
          <p:cNvSpPr/>
          <p:nvPr/>
        </p:nvSpPr>
        <p:spPr>
          <a:xfrm flipH="1" rot="3912053">
            <a:off x="734824" y="6520138"/>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5" name="Google Shape;3875;p46"/>
          <p:cNvSpPr/>
          <p:nvPr/>
        </p:nvSpPr>
        <p:spPr>
          <a:xfrm flipH="1" rot="3912053">
            <a:off x="1883183" y="6566982"/>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6" name="Google Shape;3876;p46"/>
          <p:cNvSpPr/>
          <p:nvPr/>
        </p:nvSpPr>
        <p:spPr>
          <a:xfrm flipH="1" rot="3912053">
            <a:off x="2111783" y="6414582"/>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7" name="Google Shape;3877;p46"/>
          <p:cNvSpPr/>
          <p:nvPr/>
        </p:nvSpPr>
        <p:spPr>
          <a:xfrm flipH="1" rot="3912053">
            <a:off x="2264183" y="6719382"/>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8" name="Google Shape;3878;p46"/>
          <p:cNvSpPr/>
          <p:nvPr/>
        </p:nvSpPr>
        <p:spPr>
          <a:xfrm flipH="1" rot="3912053">
            <a:off x="201424" y="5377138"/>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9" name="Google Shape;3879;p46"/>
          <p:cNvSpPr/>
          <p:nvPr/>
        </p:nvSpPr>
        <p:spPr>
          <a:xfrm flipH="1" rot="3912053">
            <a:off x="7895663" y="66701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0" name="Google Shape;3880;p46"/>
          <p:cNvSpPr/>
          <p:nvPr/>
        </p:nvSpPr>
        <p:spPr>
          <a:xfrm flipH="1" rot="3912053">
            <a:off x="8200463" y="63653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1" name="Google Shape;3881;p46"/>
          <p:cNvSpPr/>
          <p:nvPr/>
        </p:nvSpPr>
        <p:spPr>
          <a:xfrm flipH="1" rot="3912053">
            <a:off x="8962463" y="64415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2" name="Google Shape;3882;p46"/>
          <p:cNvSpPr/>
          <p:nvPr/>
        </p:nvSpPr>
        <p:spPr>
          <a:xfrm flipH="1" rot="3912053">
            <a:off x="9495863" y="65177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3" name="Google Shape;3883;p46"/>
          <p:cNvSpPr/>
          <p:nvPr/>
        </p:nvSpPr>
        <p:spPr>
          <a:xfrm flipH="1" rot="3912053">
            <a:off x="9876863" y="65939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4" name="Google Shape;3884;p46"/>
          <p:cNvSpPr/>
          <p:nvPr/>
        </p:nvSpPr>
        <p:spPr>
          <a:xfrm flipH="1" rot="3912053">
            <a:off x="10105463" y="60605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5" name="Google Shape;3885;p46"/>
          <p:cNvSpPr/>
          <p:nvPr/>
        </p:nvSpPr>
        <p:spPr>
          <a:xfrm flipH="1" rot="3912053">
            <a:off x="10029263" y="65939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6" name="Google Shape;3886;p46"/>
          <p:cNvSpPr/>
          <p:nvPr/>
        </p:nvSpPr>
        <p:spPr>
          <a:xfrm flipH="1" rot="3912053">
            <a:off x="10867463" y="64415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7" name="Google Shape;3887;p46"/>
          <p:cNvSpPr/>
          <p:nvPr/>
        </p:nvSpPr>
        <p:spPr>
          <a:xfrm flipH="1" rot="3912053">
            <a:off x="11248463" y="61367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8" name="Google Shape;3888;p46"/>
          <p:cNvSpPr/>
          <p:nvPr/>
        </p:nvSpPr>
        <p:spPr>
          <a:xfrm flipH="1" rot="3912053">
            <a:off x="11553263" y="63653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9" name="Google Shape;3889;p46"/>
          <p:cNvSpPr/>
          <p:nvPr/>
        </p:nvSpPr>
        <p:spPr>
          <a:xfrm flipH="1" rot="3912053">
            <a:off x="10943663" y="59843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0" name="Google Shape;3890;p46"/>
          <p:cNvSpPr/>
          <p:nvPr/>
        </p:nvSpPr>
        <p:spPr>
          <a:xfrm flipH="1" rot="3912053">
            <a:off x="11781863" y="6060594"/>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1" name="Google Shape;3891;p46"/>
          <p:cNvSpPr/>
          <p:nvPr/>
        </p:nvSpPr>
        <p:spPr>
          <a:xfrm flipH="1" rot="3912053">
            <a:off x="10768853" y="3799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2" name="Google Shape;3892;p46"/>
          <p:cNvSpPr/>
          <p:nvPr/>
        </p:nvSpPr>
        <p:spPr>
          <a:xfrm flipH="1" rot="3912053">
            <a:off x="10997453" y="2275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3" name="Google Shape;3893;p46"/>
          <p:cNvSpPr/>
          <p:nvPr/>
        </p:nvSpPr>
        <p:spPr>
          <a:xfrm flipH="1" rot="3912053">
            <a:off x="11378453" y="3799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4" name="Google Shape;3894;p46"/>
          <p:cNvSpPr/>
          <p:nvPr/>
        </p:nvSpPr>
        <p:spPr>
          <a:xfrm flipH="1" rot="3912053">
            <a:off x="10921253" y="6847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5" name="Google Shape;3895;p46"/>
          <p:cNvSpPr/>
          <p:nvPr/>
        </p:nvSpPr>
        <p:spPr>
          <a:xfrm flipH="1" rot="3912053">
            <a:off x="10921253" y="9895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6" name="Google Shape;3896;p46"/>
          <p:cNvSpPr/>
          <p:nvPr/>
        </p:nvSpPr>
        <p:spPr>
          <a:xfrm flipH="1" rot="3912053">
            <a:off x="9549653" y="7609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7" name="Google Shape;3897;p46"/>
          <p:cNvSpPr/>
          <p:nvPr/>
        </p:nvSpPr>
        <p:spPr>
          <a:xfrm flipH="1" rot="3912053">
            <a:off x="9168653" y="9133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8" name="Google Shape;3898;p46"/>
          <p:cNvSpPr/>
          <p:nvPr/>
        </p:nvSpPr>
        <p:spPr>
          <a:xfrm flipH="1" rot="3912053">
            <a:off x="9016253" y="6085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9" name="Google Shape;3899;p46"/>
          <p:cNvSpPr/>
          <p:nvPr/>
        </p:nvSpPr>
        <p:spPr>
          <a:xfrm flipH="1" rot="3912053">
            <a:off x="8635253" y="3037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0" name="Google Shape;3900;p46"/>
          <p:cNvSpPr/>
          <p:nvPr/>
        </p:nvSpPr>
        <p:spPr>
          <a:xfrm flipH="1" rot="3912053">
            <a:off x="8178053" y="4561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1" name="Google Shape;3901;p46"/>
          <p:cNvSpPr/>
          <p:nvPr/>
        </p:nvSpPr>
        <p:spPr>
          <a:xfrm flipH="1" rot="3912053">
            <a:off x="8101853" y="2275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2" name="Google Shape;3902;p46"/>
          <p:cNvSpPr/>
          <p:nvPr/>
        </p:nvSpPr>
        <p:spPr>
          <a:xfrm flipH="1" rot="3912053">
            <a:off x="9092453" y="227533"/>
            <a:ext cx="45738" cy="4576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ublic Domain Clip Art Image | Tobyaxis the Alien | ID ..." id="3903" name="Google Shape;3903;p46"/>
          <p:cNvPicPr preferRelativeResize="0"/>
          <p:nvPr/>
        </p:nvPicPr>
        <p:blipFill>
          <a:blip r:embed="rId4">
            <a:alphaModFix/>
          </a:blip>
          <a:stretch>
            <a:fillRect/>
          </a:stretch>
        </p:blipFill>
        <p:spPr>
          <a:xfrm>
            <a:off x="9557926" y="3312550"/>
            <a:ext cx="2538848" cy="3047701"/>
          </a:xfrm>
          <a:prstGeom prst="rect">
            <a:avLst/>
          </a:prstGeom>
          <a:noFill/>
          <a:ln>
            <a:noFill/>
          </a:ln>
        </p:spPr>
      </p:pic>
      <p:grpSp>
        <p:nvGrpSpPr>
          <p:cNvPr descr="Planet Saturn" id="3904" name="Google Shape;3904;p46"/>
          <p:cNvGrpSpPr/>
          <p:nvPr/>
        </p:nvGrpSpPr>
        <p:grpSpPr>
          <a:xfrm rot="-4655993">
            <a:off x="11026489" y="3775675"/>
            <a:ext cx="941646" cy="941640"/>
            <a:chOff x="523099" y="5170936"/>
            <a:chExt cx="1335578" cy="1335570"/>
          </a:xfrm>
        </p:grpSpPr>
        <p:sp>
          <p:nvSpPr>
            <p:cNvPr id="3905" name="Google Shape;3905;p46"/>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6" name="Google Shape;3906;p46"/>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7" name="Google Shape;3907;p46"/>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8" name="Google Shape;3908;p46"/>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9" name="Google Shape;3909;p46"/>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0" name="Google Shape;3910;p46"/>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1" name="Google Shape;3911;p46"/>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12" name="Google Shape;3912;p46"/>
          <p:cNvGrpSpPr/>
          <p:nvPr/>
        </p:nvGrpSpPr>
        <p:grpSpPr>
          <a:xfrm rot="-5400000">
            <a:off x="-1242907" y="2619178"/>
            <a:ext cx="4238751" cy="1592002"/>
            <a:chOff x="76918" y="4625386"/>
            <a:chExt cx="5374351" cy="2018514"/>
          </a:xfrm>
        </p:grpSpPr>
        <p:sp>
          <p:nvSpPr>
            <p:cNvPr id="3913" name="Google Shape;3913;p46"/>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4" name="Google Shape;3914;p46"/>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5" name="Google Shape;3915;p46"/>
            <p:cNvSpPr/>
            <p:nvPr/>
          </p:nvSpPr>
          <p:spPr>
            <a:xfrm>
              <a:off x="2743614"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6" name="Google Shape;3916;p46"/>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7" name="Google Shape;3917;p46"/>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8" name="Google Shape;3918;p46"/>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9" name="Google Shape;3919;p46"/>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0" name="Google Shape;3920;p46"/>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1" name="Google Shape;3921;p46"/>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2" name="Google Shape;3922;p46"/>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3" name="Google Shape;3923;p46"/>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4" name="Google Shape;3924;p46"/>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5" name="Google Shape;3925;p46"/>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6" name="Google Shape;3926;p46"/>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27" name="Google Shape;3927;p46"/>
            <p:cNvPicPr preferRelativeResize="0"/>
            <p:nvPr/>
          </p:nvPicPr>
          <p:blipFill rotWithShape="1">
            <a:blip r:embed="rId5">
              <a:alphaModFix/>
            </a:blip>
            <a:srcRect b="0" l="0" r="0" t="0"/>
            <a:stretch/>
          </p:blipFill>
          <p:spPr>
            <a:xfrm>
              <a:off x="1391922" y="6333832"/>
              <a:ext cx="123825" cy="119063"/>
            </a:xfrm>
            <a:prstGeom prst="rect">
              <a:avLst/>
            </a:prstGeom>
            <a:noFill/>
            <a:ln>
              <a:noFill/>
            </a:ln>
          </p:spPr>
        </p:pic>
        <p:sp>
          <p:nvSpPr>
            <p:cNvPr id="3928" name="Google Shape;3928;p46"/>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9" name="Google Shape;3929;p46"/>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0" name="Google Shape;3930;p46"/>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1" name="Google Shape;3931;p46"/>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2" name="Google Shape;3932;p46"/>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3" name="Google Shape;3933;p46"/>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4" name="Google Shape;3934;p46"/>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5" name="Google Shape;3935;p46"/>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936" name="Google Shape;3936;p46"/>
          <p:cNvPicPr preferRelativeResize="0"/>
          <p:nvPr/>
        </p:nvPicPr>
        <p:blipFill rotWithShape="1">
          <a:blip r:embed="rId6">
            <a:alphaModFix/>
          </a:blip>
          <a:srcRect b="0" l="0" r="0" t="0"/>
          <a:stretch/>
        </p:blipFill>
        <p:spPr>
          <a:xfrm rot="-1002668">
            <a:off x="149352" y="1278900"/>
            <a:ext cx="3513399" cy="1913549"/>
          </a:xfrm>
          <a:prstGeom prst="rect">
            <a:avLst/>
          </a:prstGeom>
          <a:noFill/>
          <a:ln>
            <a:noFill/>
          </a:ln>
        </p:spPr>
      </p:pic>
      <p:grpSp>
        <p:nvGrpSpPr>
          <p:cNvPr id="3937" name="Google Shape;3937;p46"/>
          <p:cNvGrpSpPr/>
          <p:nvPr/>
        </p:nvGrpSpPr>
        <p:grpSpPr>
          <a:xfrm>
            <a:off x="185453" y="3967608"/>
            <a:ext cx="1926926" cy="2703056"/>
            <a:chOff x="-1944045" y="2377416"/>
            <a:chExt cx="1549943" cy="2174231"/>
          </a:xfrm>
        </p:grpSpPr>
        <p:sp>
          <p:nvSpPr>
            <p:cNvPr id="3938" name="Google Shape;3938;p46"/>
            <p:cNvSpPr/>
            <p:nvPr/>
          </p:nvSpPr>
          <p:spPr>
            <a:xfrm rot="-217623">
              <a:off x="-1520064" y="3039454"/>
              <a:ext cx="764576" cy="477842"/>
            </a:xfrm>
            <a:custGeom>
              <a:rect b="b" l="l" r="r" t="t"/>
              <a:pathLst>
                <a:path extrusionOk="0" h="477842" w="764576">
                  <a:moveTo>
                    <a:pt x="89998" y="57341"/>
                  </a:moveTo>
                  <a:lnTo>
                    <a:pt x="653344" y="217"/>
                  </a:lnTo>
                  <a:cubicBezTo>
                    <a:pt x="708517" y="-5437"/>
                    <a:pt x="757839" y="34701"/>
                    <a:pt x="763505" y="89874"/>
                  </a:cubicBezTo>
                  <a:cubicBezTo>
                    <a:pt x="763934" y="94112"/>
                    <a:pt x="764097" y="98373"/>
                    <a:pt x="763992" y="102623"/>
                  </a:cubicBezTo>
                  <a:lnTo>
                    <a:pt x="754820" y="477529"/>
                  </a:lnTo>
                  <a:lnTo>
                    <a:pt x="34964" y="465222"/>
                  </a:lnTo>
                  <a:lnTo>
                    <a:pt x="132" y="168919"/>
                  </a:lnTo>
                  <a:cubicBezTo>
                    <a:pt x="-6289" y="113827"/>
                    <a:pt x="33164" y="63959"/>
                    <a:pt x="88256" y="57527"/>
                  </a:cubicBezTo>
                  <a:cubicBezTo>
                    <a:pt x="88837" y="57457"/>
                    <a:pt x="89417" y="57400"/>
                    <a:pt x="89998" y="57341"/>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9" name="Google Shape;3939;p46"/>
            <p:cNvSpPr/>
            <p:nvPr/>
          </p:nvSpPr>
          <p:spPr>
            <a:xfrm rot="-217623">
              <a:off x="-1786333" y="2950359"/>
              <a:ext cx="1322910" cy="1362825"/>
            </a:xfrm>
            <a:custGeom>
              <a:rect b="b" l="l" r="r" t="t"/>
              <a:pathLst>
                <a:path extrusionOk="0" h="1362825" w="1322910">
                  <a:moveTo>
                    <a:pt x="1322358" y="37769"/>
                  </a:moveTo>
                  <a:cubicBezTo>
                    <a:pt x="1322358" y="37769"/>
                    <a:pt x="1316088" y="56578"/>
                    <a:pt x="1303548" y="85488"/>
                  </a:cubicBezTo>
                  <a:cubicBezTo>
                    <a:pt x="1272316" y="157126"/>
                    <a:pt x="1202304" y="290415"/>
                    <a:pt x="1092468" y="347771"/>
                  </a:cubicBezTo>
                  <a:cubicBezTo>
                    <a:pt x="1031628" y="381791"/>
                    <a:pt x="1013283" y="390266"/>
                    <a:pt x="1013283" y="390266"/>
                  </a:cubicBezTo>
                  <a:cubicBezTo>
                    <a:pt x="1013283" y="390266"/>
                    <a:pt x="1060655" y="612841"/>
                    <a:pt x="1048115" y="718614"/>
                  </a:cubicBezTo>
                  <a:cubicBezTo>
                    <a:pt x="1035576" y="824386"/>
                    <a:pt x="974737" y="1345586"/>
                    <a:pt x="974737" y="1345586"/>
                  </a:cubicBezTo>
                  <a:cubicBezTo>
                    <a:pt x="905073" y="1380418"/>
                    <a:pt x="832275" y="1350695"/>
                    <a:pt x="832275" y="1350695"/>
                  </a:cubicBezTo>
                  <a:lnTo>
                    <a:pt x="809866" y="1282308"/>
                  </a:lnTo>
                  <a:lnTo>
                    <a:pt x="780956" y="1194300"/>
                  </a:lnTo>
                  <a:lnTo>
                    <a:pt x="706648" y="967661"/>
                  </a:lnTo>
                  <a:cubicBezTo>
                    <a:pt x="706648" y="967661"/>
                    <a:pt x="609351" y="981942"/>
                    <a:pt x="551298" y="961972"/>
                  </a:cubicBezTo>
                  <a:cubicBezTo>
                    <a:pt x="490575" y="1008414"/>
                    <a:pt x="384222" y="1064029"/>
                    <a:pt x="392465" y="1105014"/>
                  </a:cubicBezTo>
                  <a:cubicBezTo>
                    <a:pt x="395623" y="1113978"/>
                    <a:pt x="399513" y="1122686"/>
                    <a:pt x="404076" y="1131022"/>
                  </a:cubicBezTo>
                  <a:cubicBezTo>
                    <a:pt x="399780" y="1133925"/>
                    <a:pt x="395484" y="1136943"/>
                    <a:pt x="391305" y="1139614"/>
                  </a:cubicBezTo>
                  <a:cubicBezTo>
                    <a:pt x="383223" y="1144642"/>
                    <a:pt x="374898" y="1149262"/>
                    <a:pt x="366341" y="1153431"/>
                  </a:cubicBezTo>
                  <a:cubicBezTo>
                    <a:pt x="328584" y="1173552"/>
                    <a:pt x="287668" y="1187101"/>
                    <a:pt x="245359" y="1193487"/>
                  </a:cubicBezTo>
                  <a:lnTo>
                    <a:pt x="243269" y="1193487"/>
                  </a:lnTo>
                  <a:lnTo>
                    <a:pt x="241644" y="1193487"/>
                  </a:lnTo>
                  <a:cubicBezTo>
                    <a:pt x="236756" y="1194207"/>
                    <a:pt x="231833" y="1194672"/>
                    <a:pt x="226898" y="1194881"/>
                  </a:cubicBezTo>
                  <a:lnTo>
                    <a:pt x="226898" y="1194881"/>
                  </a:lnTo>
                  <a:cubicBezTo>
                    <a:pt x="166523" y="1118483"/>
                    <a:pt x="110792" y="1030010"/>
                    <a:pt x="132040" y="989721"/>
                  </a:cubicBezTo>
                  <a:cubicBezTo>
                    <a:pt x="138333" y="978610"/>
                    <a:pt x="145438" y="967975"/>
                    <a:pt x="153287" y="957908"/>
                  </a:cubicBezTo>
                  <a:cubicBezTo>
                    <a:pt x="208902" y="885342"/>
                    <a:pt x="323963" y="782124"/>
                    <a:pt x="323963" y="782124"/>
                  </a:cubicBezTo>
                  <a:lnTo>
                    <a:pt x="322686" y="645119"/>
                  </a:lnTo>
                  <a:lnTo>
                    <a:pt x="321756" y="553279"/>
                  </a:lnTo>
                  <a:cubicBezTo>
                    <a:pt x="321756" y="553279"/>
                    <a:pt x="66323" y="694580"/>
                    <a:pt x="41942" y="705610"/>
                  </a:cubicBezTo>
                  <a:lnTo>
                    <a:pt x="12335" y="657542"/>
                  </a:lnTo>
                  <a:lnTo>
                    <a:pt x="-553" y="636643"/>
                  </a:lnTo>
                  <a:cubicBezTo>
                    <a:pt x="10245" y="632463"/>
                    <a:pt x="367387" y="301213"/>
                    <a:pt x="400244" y="245482"/>
                  </a:cubicBezTo>
                  <a:cubicBezTo>
                    <a:pt x="433102" y="189751"/>
                    <a:pt x="581950" y="206122"/>
                    <a:pt x="581950" y="206122"/>
                  </a:cubicBezTo>
                  <a:lnTo>
                    <a:pt x="970556" y="188242"/>
                  </a:lnTo>
                  <a:cubicBezTo>
                    <a:pt x="970556" y="188242"/>
                    <a:pt x="1099551" y="227370"/>
                    <a:pt x="1235626" y="-314"/>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0" name="Google Shape;3940;p46"/>
            <p:cNvSpPr/>
            <p:nvPr/>
          </p:nvSpPr>
          <p:spPr>
            <a:xfrm rot="-217623">
              <a:off x="-1463098" y="2948595"/>
              <a:ext cx="661339" cy="287551"/>
            </a:xfrm>
            <a:custGeom>
              <a:rect b="b" l="l" r="r" t="t"/>
              <a:pathLst>
                <a:path extrusionOk="0" h="287551" w="661339">
                  <a:moveTo>
                    <a:pt x="597393" y="121946"/>
                  </a:moveTo>
                  <a:cubicBezTo>
                    <a:pt x="591355" y="148766"/>
                    <a:pt x="594026" y="174077"/>
                    <a:pt x="614576" y="190216"/>
                  </a:cubicBezTo>
                  <a:cubicBezTo>
                    <a:pt x="512519" y="258370"/>
                    <a:pt x="293776" y="336161"/>
                    <a:pt x="44264" y="247456"/>
                  </a:cubicBezTo>
                  <a:cubicBezTo>
                    <a:pt x="48676" y="227021"/>
                    <a:pt x="60867" y="210883"/>
                    <a:pt x="61912" y="188474"/>
                  </a:cubicBezTo>
                  <a:cubicBezTo>
                    <a:pt x="63305" y="163628"/>
                    <a:pt x="51114" y="131350"/>
                    <a:pt x="-553" y="77477"/>
                  </a:cubicBezTo>
                  <a:cubicBezTo>
                    <a:pt x="185855" y="88252"/>
                    <a:pt x="372844" y="72136"/>
                    <a:pt x="554666" y="29641"/>
                  </a:cubicBezTo>
                  <a:cubicBezTo>
                    <a:pt x="620033" y="14083"/>
                    <a:pt x="657884" y="615"/>
                    <a:pt x="660787" y="-314"/>
                  </a:cubicBezTo>
                  <a:cubicBezTo>
                    <a:pt x="659625" y="1312"/>
                    <a:pt x="649873" y="13735"/>
                    <a:pt x="638378" y="32080"/>
                  </a:cubicBezTo>
                  <a:cubicBezTo>
                    <a:pt x="619731" y="59504"/>
                    <a:pt x="605880" y="89889"/>
                    <a:pt x="597393" y="121946"/>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1" name="Google Shape;3941;p46"/>
            <p:cNvSpPr/>
            <p:nvPr/>
          </p:nvSpPr>
          <p:spPr>
            <a:xfrm rot="-217623">
              <a:off x="-1265132" y="3895771"/>
              <a:ext cx="277376" cy="30058"/>
            </a:xfrm>
            <a:custGeom>
              <a:rect b="b" l="l" r="r" t="t"/>
              <a:pathLst>
                <a:path extrusionOk="0" h="30058" w="277376">
                  <a:moveTo>
                    <a:pt x="-553" y="-314"/>
                  </a:moveTo>
                  <a:cubicBezTo>
                    <a:pt x="-553" y="-314"/>
                    <a:pt x="3627" y="1195"/>
                    <a:pt x="11058" y="3285"/>
                  </a:cubicBezTo>
                  <a:cubicBezTo>
                    <a:pt x="18488" y="5375"/>
                    <a:pt x="29402" y="8046"/>
                    <a:pt x="42290" y="10716"/>
                  </a:cubicBezTo>
                  <a:cubicBezTo>
                    <a:pt x="48792" y="11993"/>
                    <a:pt x="55874" y="13271"/>
                    <a:pt x="63422" y="14315"/>
                  </a:cubicBezTo>
                  <a:cubicBezTo>
                    <a:pt x="70968" y="15360"/>
                    <a:pt x="78863" y="16405"/>
                    <a:pt x="86643" y="17218"/>
                  </a:cubicBezTo>
                  <a:cubicBezTo>
                    <a:pt x="94422" y="18031"/>
                    <a:pt x="103361" y="18728"/>
                    <a:pt x="111954" y="19424"/>
                  </a:cubicBezTo>
                  <a:cubicBezTo>
                    <a:pt x="120545" y="20121"/>
                    <a:pt x="129485" y="20237"/>
                    <a:pt x="138309" y="20469"/>
                  </a:cubicBezTo>
                  <a:cubicBezTo>
                    <a:pt x="147133" y="20701"/>
                    <a:pt x="155958" y="20469"/>
                    <a:pt x="164549" y="20469"/>
                  </a:cubicBezTo>
                  <a:cubicBezTo>
                    <a:pt x="173141" y="20469"/>
                    <a:pt x="181849" y="20469"/>
                    <a:pt x="190093" y="19772"/>
                  </a:cubicBezTo>
                  <a:cubicBezTo>
                    <a:pt x="198337" y="19076"/>
                    <a:pt x="206580" y="19772"/>
                    <a:pt x="213314" y="18147"/>
                  </a:cubicBezTo>
                  <a:cubicBezTo>
                    <a:pt x="220048" y="16522"/>
                    <a:pt x="227711" y="15476"/>
                    <a:pt x="234097" y="13967"/>
                  </a:cubicBezTo>
                  <a:cubicBezTo>
                    <a:pt x="246985" y="10716"/>
                    <a:pt x="257318" y="7929"/>
                    <a:pt x="265213" y="5608"/>
                  </a:cubicBezTo>
                  <a:lnTo>
                    <a:pt x="276824" y="2240"/>
                  </a:lnTo>
                  <a:cubicBezTo>
                    <a:pt x="276824" y="2240"/>
                    <a:pt x="272876" y="4214"/>
                    <a:pt x="265213" y="7349"/>
                  </a:cubicBezTo>
                  <a:cubicBezTo>
                    <a:pt x="257550" y="10484"/>
                    <a:pt x="247913" y="15012"/>
                    <a:pt x="235026" y="18960"/>
                  </a:cubicBezTo>
                  <a:cubicBezTo>
                    <a:pt x="228640" y="21049"/>
                    <a:pt x="221673" y="23139"/>
                    <a:pt x="214011" y="24881"/>
                  </a:cubicBezTo>
                  <a:cubicBezTo>
                    <a:pt x="206023" y="26576"/>
                    <a:pt x="197906" y="27633"/>
                    <a:pt x="189744" y="28016"/>
                  </a:cubicBezTo>
                  <a:cubicBezTo>
                    <a:pt x="181385" y="28945"/>
                    <a:pt x="172677" y="29409"/>
                    <a:pt x="163853" y="29641"/>
                  </a:cubicBezTo>
                  <a:cubicBezTo>
                    <a:pt x="155029" y="29874"/>
                    <a:pt x="146089" y="29641"/>
                    <a:pt x="137148" y="29641"/>
                  </a:cubicBezTo>
                  <a:cubicBezTo>
                    <a:pt x="128208" y="29641"/>
                    <a:pt x="119152" y="28945"/>
                    <a:pt x="110328" y="28248"/>
                  </a:cubicBezTo>
                  <a:cubicBezTo>
                    <a:pt x="101504" y="27551"/>
                    <a:pt x="92912" y="26390"/>
                    <a:pt x="84552" y="25229"/>
                  </a:cubicBezTo>
                  <a:cubicBezTo>
                    <a:pt x="76193" y="24068"/>
                    <a:pt x="68298" y="22327"/>
                    <a:pt x="60751" y="20701"/>
                  </a:cubicBezTo>
                  <a:cubicBezTo>
                    <a:pt x="53204" y="19076"/>
                    <a:pt x="46121" y="17218"/>
                    <a:pt x="39619" y="15476"/>
                  </a:cubicBezTo>
                  <a:cubicBezTo>
                    <a:pt x="29205" y="12516"/>
                    <a:pt x="19011" y="8870"/>
                    <a:pt x="9083" y="4563"/>
                  </a:cubicBezTo>
                  <a:cubicBezTo>
                    <a:pt x="5786" y="3111"/>
                    <a:pt x="2570" y="1486"/>
                    <a:pt x="-553" y="-314"/>
                  </a:cubicBezTo>
                  <a:close/>
                </a:path>
              </a:pathLst>
            </a:custGeom>
            <a:solidFill>
              <a:srgbClr val="D4C9B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2" name="Google Shape;3942;p46"/>
            <p:cNvSpPr/>
            <p:nvPr/>
          </p:nvSpPr>
          <p:spPr>
            <a:xfrm rot="-217623">
              <a:off x="-1905014" y="2835674"/>
              <a:ext cx="440414" cy="566945"/>
            </a:xfrm>
            <a:custGeom>
              <a:rect b="b" l="l" r="r" t="t"/>
              <a:pathLst>
                <a:path extrusionOk="0" h="566945" w="440414">
                  <a:moveTo>
                    <a:pt x="439861" y="450525"/>
                  </a:moveTo>
                  <a:cubicBezTo>
                    <a:pt x="403451" y="491952"/>
                    <a:pt x="364149" y="530754"/>
                    <a:pt x="322246" y="566631"/>
                  </a:cubicBezTo>
                  <a:lnTo>
                    <a:pt x="313887" y="563496"/>
                  </a:lnTo>
                  <a:cubicBezTo>
                    <a:pt x="279078" y="550806"/>
                    <a:pt x="245106" y="535910"/>
                    <a:pt x="212178" y="518912"/>
                  </a:cubicBezTo>
                  <a:cubicBezTo>
                    <a:pt x="198942" y="512177"/>
                    <a:pt x="186634" y="505211"/>
                    <a:pt x="174908" y="498245"/>
                  </a:cubicBezTo>
                  <a:cubicBezTo>
                    <a:pt x="143246" y="479494"/>
                    <a:pt x="113859" y="457132"/>
                    <a:pt x="87364" y="431600"/>
                  </a:cubicBezTo>
                  <a:cubicBezTo>
                    <a:pt x="75997" y="420756"/>
                    <a:pt x="65373" y="409157"/>
                    <a:pt x="55551" y="396884"/>
                  </a:cubicBezTo>
                  <a:cubicBezTo>
                    <a:pt x="27546" y="361066"/>
                    <a:pt x="9224" y="318640"/>
                    <a:pt x="2374" y="273696"/>
                  </a:cubicBezTo>
                  <a:cubicBezTo>
                    <a:pt x="-621" y="253018"/>
                    <a:pt x="-1318" y="232072"/>
                    <a:pt x="285" y="211231"/>
                  </a:cubicBezTo>
                  <a:cubicBezTo>
                    <a:pt x="1156" y="197054"/>
                    <a:pt x="2909" y="182936"/>
                    <a:pt x="5510" y="168968"/>
                  </a:cubicBezTo>
                  <a:cubicBezTo>
                    <a:pt x="12243" y="133440"/>
                    <a:pt x="39180" y="104297"/>
                    <a:pt x="74128" y="80612"/>
                  </a:cubicBezTo>
                  <a:cubicBezTo>
                    <a:pt x="84171" y="73878"/>
                    <a:pt x="94551" y="67677"/>
                    <a:pt x="105244" y="62035"/>
                  </a:cubicBezTo>
                  <a:cubicBezTo>
                    <a:pt x="140563" y="43737"/>
                    <a:pt x="177590" y="28922"/>
                    <a:pt x="215777" y="17798"/>
                  </a:cubicBezTo>
                  <a:cubicBezTo>
                    <a:pt x="256646" y="5375"/>
                    <a:pt x="286950" y="-314"/>
                    <a:pt x="286950" y="-314"/>
                  </a:cubicBezTo>
                  <a:cubicBezTo>
                    <a:pt x="313352" y="27598"/>
                    <a:pt x="325137" y="66284"/>
                    <a:pt x="318763" y="104181"/>
                  </a:cubicBezTo>
                  <a:cubicBezTo>
                    <a:pt x="295356" y="111995"/>
                    <a:pt x="272437" y="121226"/>
                    <a:pt x="250144" y="131815"/>
                  </a:cubicBezTo>
                  <a:cubicBezTo>
                    <a:pt x="230476" y="141080"/>
                    <a:pt x="211806" y="152319"/>
                    <a:pt x="194413" y="165369"/>
                  </a:cubicBezTo>
                  <a:cubicBezTo>
                    <a:pt x="188597" y="169700"/>
                    <a:pt x="183047" y="174391"/>
                    <a:pt x="177810" y="179418"/>
                  </a:cubicBezTo>
                  <a:cubicBezTo>
                    <a:pt x="157306" y="196880"/>
                    <a:pt x="145080" y="222168"/>
                    <a:pt x="144140" y="249081"/>
                  </a:cubicBezTo>
                  <a:cubicBezTo>
                    <a:pt x="144197" y="256013"/>
                    <a:pt x="145092" y="262910"/>
                    <a:pt x="146810" y="269632"/>
                  </a:cubicBezTo>
                  <a:cubicBezTo>
                    <a:pt x="151419" y="286352"/>
                    <a:pt x="159709" y="301817"/>
                    <a:pt x="171076" y="314914"/>
                  </a:cubicBezTo>
                  <a:cubicBezTo>
                    <a:pt x="175453" y="320254"/>
                    <a:pt x="180225" y="325270"/>
                    <a:pt x="185357" y="329891"/>
                  </a:cubicBezTo>
                  <a:lnTo>
                    <a:pt x="187331" y="331517"/>
                  </a:lnTo>
                  <a:cubicBezTo>
                    <a:pt x="204096" y="344184"/>
                    <a:pt x="222116" y="355110"/>
                    <a:pt x="241088" y="364142"/>
                  </a:cubicBezTo>
                  <a:cubicBezTo>
                    <a:pt x="261755" y="374708"/>
                    <a:pt x="285672" y="385970"/>
                    <a:pt x="309475" y="396536"/>
                  </a:cubicBezTo>
                  <a:cubicBezTo>
                    <a:pt x="335250" y="408147"/>
                    <a:pt x="360910" y="418829"/>
                    <a:pt x="382621" y="427652"/>
                  </a:cubicBezTo>
                  <a:cubicBezTo>
                    <a:pt x="415944" y="441353"/>
                    <a:pt x="439861" y="450525"/>
                    <a:pt x="439861" y="450525"/>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3" name="Google Shape;3943;p46"/>
            <p:cNvSpPr/>
            <p:nvPr/>
          </p:nvSpPr>
          <p:spPr>
            <a:xfrm rot="-217623">
              <a:off x="-902136" y="4277503"/>
              <a:ext cx="207829" cy="267839"/>
            </a:xfrm>
            <a:custGeom>
              <a:rect b="b" l="l" r="r" t="t"/>
              <a:pathLst>
                <a:path extrusionOk="0" h="267839" w="207829">
                  <a:moveTo>
                    <a:pt x="207277" y="207400"/>
                  </a:moveTo>
                  <a:cubicBezTo>
                    <a:pt x="193785" y="252089"/>
                    <a:pt x="146623" y="277388"/>
                    <a:pt x="101934" y="263897"/>
                  </a:cubicBezTo>
                  <a:cubicBezTo>
                    <a:pt x="97022" y="262411"/>
                    <a:pt x="92250" y="260483"/>
                    <a:pt x="87687" y="258138"/>
                  </a:cubicBezTo>
                  <a:cubicBezTo>
                    <a:pt x="49605" y="237703"/>
                    <a:pt x="12800" y="70511"/>
                    <a:pt x="2233" y="19540"/>
                  </a:cubicBezTo>
                  <a:cubicBezTo>
                    <a:pt x="376" y="10252"/>
                    <a:pt x="-553" y="4795"/>
                    <a:pt x="-553" y="4795"/>
                  </a:cubicBezTo>
                  <a:cubicBezTo>
                    <a:pt x="-553" y="4795"/>
                    <a:pt x="72477" y="34634"/>
                    <a:pt x="141909" y="-314"/>
                  </a:cubicBezTo>
                  <a:lnTo>
                    <a:pt x="169194" y="123687"/>
                  </a:lnTo>
                  <a:lnTo>
                    <a:pt x="170007" y="127170"/>
                  </a:lnTo>
                  <a:cubicBezTo>
                    <a:pt x="192462" y="148000"/>
                    <a:pt x="205837" y="176806"/>
                    <a:pt x="207277" y="207400"/>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4" name="Google Shape;3944;p46"/>
            <p:cNvSpPr/>
            <p:nvPr/>
          </p:nvSpPr>
          <p:spPr>
            <a:xfrm rot="-217623">
              <a:off x="-1519422" y="4100865"/>
              <a:ext cx="244643" cy="311860"/>
            </a:xfrm>
            <a:custGeom>
              <a:rect b="b" l="l" r="r" t="t"/>
              <a:pathLst>
                <a:path extrusionOk="0" h="311860" w="244643">
                  <a:moveTo>
                    <a:pt x="242921" y="144470"/>
                  </a:moveTo>
                  <a:cubicBezTo>
                    <a:pt x="231310" y="176748"/>
                    <a:pt x="105336" y="311546"/>
                    <a:pt x="105336" y="311546"/>
                  </a:cubicBezTo>
                  <a:cubicBezTo>
                    <a:pt x="105336" y="311546"/>
                    <a:pt x="72245" y="286352"/>
                    <a:pt x="65976" y="254422"/>
                  </a:cubicBezTo>
                  <a:cubicBezTo>
                    <a:pt x="61563" y="233059"/>
                    <a:pt x="69111" y="207980"/>
                    <a:pt x="106496" y="186268"/>
                  </a:cubicBezTo>
                  <a:cubicBezTo>
                    <a:pt x="86294" y="165601"/>
                    <a:pt x="41942" y="117882"/>
                    <a:pt x="-553" y="64009"/>
                  </a:cubicBezTo>
                  <a:cubicBezTo>
                    <a:pt x="259" y="64009"/>
                    <a:pt x="5484" y="64009"/>
                    <a:pt x="14192" y="62499"/>
                  </a:cubicBezTo>
                  <a:lnTo>
                    <a:pt x="15934" y="62499"/>
                  </a:lnTo>
                  <a:lnTo>
                    <a:pt x="17907" y="62499"/>
                  </a:lnTo>
                  <a:cubicBezTo>
                    <a:pt x="69609" y="54964"/>
                    <a:pt x="119129" y="36526"/>
                    <a:pt x="163156" y="8394"/>
                  </a:cubicBezTo>
                  <a:cubicBezTo>
                    <a:pt x="165246" y="7152"/>
                    <a:pt x="167336" y="5758"/>
                    <a:pt x="169426" y="4214"/>
                  </a:cubicBezTo>
                  <a:cubicBezTo>
                    <a:pt x="171400" y="2705"/>
                    <a:pt x="173721" y="1195"/>
                    <a:pt x="175927" y="-314"/>
                  </a:cubicBezTo>
                  <a:cubicBezTo>
                    <a:pt x="201471" y="48683"/>
                    <a:pt x="252442" y="117417"/>
                    <a:pt x="242921" y="144470"/>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5" name="Google Shape;3945;p46"/>
            <p:cNvSpPr/>
            <p:nvPr/>
          </p:nvSpPr>
          <p:spPr>
            <a:xfrm rot="-217623">
              <a:off x="-597595" y="2729081"/>
              <a:ext cx="196789" cy="218190"/>
            </a:xfrm>
            <a:custGeom>
              <a:rect b="b" l="l" r="r" t="t"/>
              <a:pathLst>
                <a:path extrusionOk="0" h="218190" w="196789">
                  <a:moveTo>
                    <a:pt x="85714" y="217876"/>
                  </a:moveTo>
                  <a:lnTo>
                    <a:pt x="-553" y="180606"/>
                  </a:lnTo>
                  <a:cubicBezTo>
                    <a:pt x="144" y="174801"/>
                    <a:pt x="144" y="163074"/>
                    <a:pt x="144" y="149026"/>
                  </a:cubicBezTo>
                  <a:cubicBezTo>
                    <a:pt x="144" y="111407"/>
                    <a:pt x="144" y="57186"/>
                    <a:pt x="9200" y="58927"/>
                  </a:cubicBezTo>
                  <a:cubicBezTo>
                    <a:pt x="16770" y="60170"/>
                    <a:pt x="23655" y="64082"/>
                    <a:pt x="28590" y="69957"/>
                  </a:cubicBezTo>
                  <a:cubicBezTo>
                    <a:pt x="28590" y="69957"/>
                    <a:pt x="61563" y="-1912"/>
                    <a:pt x="75032" y="-287"/>
                  </a:cubicBezTo>
                  <a:cubicBezTo>
                    <a:pt x="88500" y="1339"/>
                    <a:pt x="75032" y="50800"/>
                    <a:pt x="75032" y="54980"/>
                  </a:cubicBezTo>
                  <a:cubicBezTo>
                    <a:pt x="83090" y="42266"/>
                    <a:pt x="91972" y="30086"/>
                    <a:pt x="101620" y="18522"/>
                  </a:cubicBezTo>
                  <a:cubicBezTo>
                    <a:pt x="110560" y="8073"/>
                    <a:pt x="119849" y="61"/>
                    <a:pt x="124841" y="3080"/>
                  </a:cubicBezTo>
                  <a:cubicBezTo>
                    <a:pt x="137729" y="10511"/>
                    <a:pt x="124261" y="57766"/>
                    <a:pt x="124261" y="57766"/>
                  </a:cubicBezTo>
                  <a:cubicBezTo>
                    <a:pt x="124261" y="57766"/>
                    <a:pt x="148411" y="27811"/>
                    <a:pt x="165595" y="30133"/>
                  </a:cubicBezTo>
                  <a:cubicBezTo>
                    <a:pt x="182778" y="32455"/>
                    <a:pt x="147831" y="81800"/>
                    <a:pt x="147831" y="81800"/>
                  </a:cubicBezTo>
                  <a:cubicBezTo>
                    <a:pt x="147831" y="81800"/>
                    <a:pt x="182663" y="64849"/>
                    <a:pt x="195318" y="71467"/>
                  </a:cubicBezTo>
                  <a:cubicBezTo>
                    <a:pt x="207974" y="78085"/>
                    <a:pt x="85714" y="217876"/>
                    <a:pt x="85714" y="217876"/>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6" name="Google Shape;3946;p46"/>
            <p:cNvSpPr/>
            <p:nvPr/>
          </p:nvSpPr>
          <p:spPr>
            <a:xfrm rot="-217623">
              <a:off x="-597507" y="2731864"/>
              <a:ext cx="195636" cy="215439"/>
            </a:xfrm>
            <a:custGeom>
              <a:rect b="b" l="l" r="r" t="t"/>
              <a:pathLst>
                <a:path extrusionOk="0" h="215439" w="195636">
                  <a:moveTo>
                    <a:pt x="85714" y="215126"/>
                  </a:moveTo>
                  <a:lnTo>
                    <a:pt x="-553" y="177856"/>
                  </a:lnTo>
                  <a:cubicBezTo>
                    <a:pt x="144" y="172050"/>
                    <a:pt x="144" y="160324"/>
                    <a:pt x="144" y="146275"/>
                  </a:cubicBezTo>
                  <a:cubicBezTo>
                    <a:pt x="4370" y="146101"/>
                    <a:pt x="8596" y="146577"/>
                    <a:pt x="12683" y="147668"/>
                  </a:cubicBezTo>
                  <a:cubicBezTo>
                    <a:pt x="23132" y="150571"/>
                    <a:pt x="32886" y="156028"/>
                    <a:pt x="43567" y="157886"/>
                  </a:cubicBezTo>
                  <a:cubicBezTo>
                    <a:pt x="67694" y="159836"/>
                    <a:pt x="90613" y="147041"/>
                    <a:pt x="101620" y="125492"/>
                  </a:cubicBezTo>
                  <a:cubicBezTo>
                    <a:pt x="123216" y="86364"/>
                    <a:pt x="111837" y="51300"/>
                    <a:pt x="100459" y="15772"/>
                  </a:cubicBezTo>
                  <a:cubicBezTo>
                    <a:pt x="109399" y="5322"/>
                    <a:pt x="118688" y="-2689"/>
                    <a:pt x="123681" y="330"/>
                  </a:cubicBezTo>
                  <a:cubicBezTo>
                    <a:pt x="136568" y="7760"/>
                    <a:pt x="123100" y="55015"/>
                    <a:pt x="123100" y="55015"/>
                  </a:cubicBezTo>
                  <a:cubicBezTo>
                    <a:pt x="123100" y="55015"/>
                    <a:pt x="147250" y="25060"/>
                    <a:pt x="164434" y="27382"/>
                  </a:cubicBezTo>
                  <a:cubicBezTo>
                    <a:pt x="181617" y="29704"/>
                    <a:pt x="146669" y="79049"/>
                    <a:pt x="146669" y="79049"/>
                  </a:cubicBezTo>
                  <a:cubicBezTo>
                    <a:pt x="146669" y="79049"/>
                    <a:pt x="181501" y="62098"/>
                    <a:pt x="194157" y="68716"/>
                  </a:cubicBezTo>
                  <a:cubicBezTo>
                    <a:pt x="206812" y="75334"/>
                    <a:pt x="85714" y="215126"/>
                    <a:pt x="85714" y="215126"/>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7" name="Google Shape;3947;p46"/>
            <p:cNvSpPr/>
            <p:nvPr/>
          </p:nvSpPr>
          <p:spPr>
            <a:xfrm rot="-217623">
              <a:off x="-1464046" y="2979293"/>
              <a:ext cx="638814" cy="196949"/>
            </a:xfrm>
            <a:custGeom>
              <a:rect b="b" l="l" r="r" t="t"/>
              <a:pathLst>
                <a:path extrusionOk="0" h="196949" w="638814">
                  <a:moveTo>
                    <a:pt x="638262" y="2124"/>
                  </a:moveTo>
                  <a:cubicBezTo>
                    <a:pt x="619662" y="29560"/>
                    <a:pt x="605845" y="59945"/>
                    <a:pt x="597393" y="91990"/>
                  </a:cubicBezTo>
                  <a:cubicBezTo>
                    <a:pt x="446768" y="198402"/>
                    <a:pt x="254033" y="225512"/>
                    <a:pt x="79908" y="164789"/>
                  </a:cubicBezTo>
                  <a:lnTo>
                    <a:pt x="61912" y="158519"/>
                  </a:lnTo>
                  <a:cubicBezTo>
                    <a:pt x="63305" y="133672"/>
                    <a:pt x="51114" y="101395"/>
                    <a:pt x="-553" y="47522"/>
                  </a:cubicBezTo>
                  <a:cubicBezTo>
                    <a:pt x="185855" y="58296"/>
                    <a:pt x="372844" y="42181"/>
                    <a:pt x="554666" y="-314"/>
                  </a:cubicBezTo>
                  <a:cubicBezTo>
                    <a:pt x="578932" y="-314"/>
                    <a:pt x="602850" y="499"/>
                    <a:pt x="627116" y="1195"/>
                  </a:cubicBezTo>
                  <a:cubicBezTo>
                    <a:pt x="630842" y="1288"/>
                    <a:pt x="634570" y="1590"/>
                    <a:pt x="638262" y="2124"/>
                  </a:cubicBezTo>
                  <a:close/>
                </a:path>
              </a:pathLst>
            </a:custGeom>
            <a:solidFill>
              <a:srgbClr val="B3A9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8" name="Google Shape;3948;p46"/>
            <p:cNvSpPr/>
            <p:nvPr/>
          </p:nvSpPr>
          <p:spPr>
            <a:xfrm rot="-217623">
              <a:off x="-784205" y="2644939"/>
              <a:ext cx="54510" cy="196360"/>
            </a:xfrm>
            <a:custGeom>
              <a:rect b="b" l="l" r="r" t="t"/>
              <a:pathLst>
                <a:path extrusionOk="0" h="196360" w="54510">
                  <a:moveTo>
                    <a:pt x="1189" y="5692"/>
                  </a:moveTo>
                  <a:cubicBezTo>
                    <a:pt x="1189" y="5692"/>
                    <a:pt x="51811" y="-33203"/>
                    <a:pt x="53901" y="86966"/>
                  </a:cubicBezTo>
                  <a:cubicBezTo>
                    <a:pt x="55991" y="207136"/>
                    <a:pt x="-553" y="195758"/>
                    <a:pt x="-553" y="195758"/>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9" name="Google Shape;3949;p46"/>
            <p:cNvSpPr/>
            <p:nvPr/>
          </p:nvSpPr>
          <p:spPr>
            <a:xfrm rot="-5585223">
              <a:off x="-1556994" y="2350650"/>
              <a:ext cx="739362" cy="836891"/>
            </a:xfrm>
            <a:custGeom>
              <a:rect b="b" l="l" r="r" t="t"/>
              <a:pathLst>
                <a:path extrusionOk="0" h="836891" w="739362">
                  <a:moveTo>
                    <a:pt x="738810" y="418132"/>
                  </a:moveTo>
                  <a:cubicBezTo>
                    <a:pt x="738810" y="649233"/>
                    <a:pt x="573298" y="836578"/>
                    <a:pt x="369128" y="836578"/>
                  </a:cubicBezTo>
                  <a:cubicBezTo>
                    <a:pt x="164959" y="836578"/>
                    <a:pt x="-554" y="649233"/>
                    <a:pt x="-554" y="418132"/>
                  </a:cubicBezTo>
                  <a:cubicBezTo>
                    <a:pt x="-554" y="187031"/>
                    <a:pt x="164958" y="-314"/>
                    <a:pt x="369128" y="-314"/>
                  </a:cubicBezTo>
                  <a:cubicBezTo>
                    <a:pt x="573297" y="-314"/>
                    <a:pt x="738810" y="187030"/>
                    <a:pt x="738810" y="418132"/>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0" name="Google Shape;3950;p46"/>
            <p:cNvSpPr/>
            <p:nvPr/>
          </p:nvSpPr>
          <p:spPr>
            <a:xfrm rot="-217623">
              <a:off x="-1633561" y="2763575"/>
              <a:ext cx="76869" cy="190965"/>
            </a:xfrm>
            <a:custGeom>
              <a:rect b="b" l="l" r="r" t="t"/>
              <a:pathLst>
                <a:path extrusionOk="0" h="190965" w="76869">
                  <a:moveTo>
                    <a:pt x="40904" y="2894"/>
                  </a:moveTo>
                  <a:cubicBezTo>
                    <a:pt x="40904" y="2894"/>
                    <a:pt x="-15755" y="-26364"/>
                    <a:pt x="3402" y="91831"/>
                  </a:cubicBezTo>
                  <a:cubicBezTo>
                    <a:pt x="22560" y="210027"/>
                    <a:pt x="76317" y="189244"/>
                    <a:pt x="76317" y="18924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1" name="Google Shape;3951;p46"/>
            <p:cNvSpPr/>
            <p:nvPr/>
          </p:nvSpPr>
          <p:spPr>
            <a:xfrm rot="-570422">
              <a:off x="-1531465" y="2596543"/>
              <a:ext cx="718347" cy="419606"/>
            </a:xfrm>
            <a:custGeom>
              <a:rect b="b" l="l" r="r" t="t"/>
              <a:pathLst>
                <a:path extrusionOk="0" h="419606" w="718347">
                  <a:moveTo>
                    <a:pt x="568250" y="-314"/>
                  </a:moveTo>
                  <a:cubicBezTo>
                    <a:pt x="650841" y="-314"/>
                    <a:pt x="717795" y="-314"/>
                    <a:pt x="717795" y="-314"/>
                  </a:cubicBezTo>
                  <a:lnTo>
                    <a:pt x="717795" y="419293"/>
                  </a:lnTo>
                  <a:cubicBezTo>
                    <a:pt x="717795" y="419293"/>
                    <a:pt x="650841" y="419293"/>
                    <a:pt x="568250" y="419293"/>
                  </a:cubicBezTo>
                  <a:lnTo>
                    <a:pt x="148992" y="419293"/>
                  </a:lnTo>
                  <a:cubicBezTo>
                    <a:pt x="66401" y="419293"/>
                    <a:pt x="-553" y="419293"/>
                    <a:pt x="-553" y="419293"/>
                  </a:cubicBezTo>
                  <a:lnTo>
                    <a:pt x="-553" y="-314"/>
                  </a:lnTo>
                  <a:cubicBezTo>
                    <a:pt x="-553" y="-314"/>
                    <a:pt x="66401" y="-314"/>
                    <a:pt x="148992" y="-31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2" name="Google Shape;3952;p46"/>
            <p:cNvSpPr/>
            <p:nvPr/>
          </p:nvSpPr>
          <p:spPr>
            <a:xfrm rot="-570422">
              <a:off x="-1494159" y="2624688"/>
              <a:ext cx="650077" cy="362250"/>
            </a:xfrm>
            <a:custGeom>
              <a:rect b="b" l="l" r="r" t="t"/>
              <a:pathLst>
                <a:path extrusionOk="0" h="362250" w="650077">
                  <a:moveTo>
                    <a:pt x="517396" y="-314"/>
                  </a:moveTo>
                  <a:cubicBezTo>
                    <a:pt x="590368" y="-314"/>
                    <a:pt x="649524" y="-314"/>
                    <a:pt x="649524" y="-314"/>
                  </a:cubicBezTo>
                  <a:lnTo>
                    <a:pt x="649524" y="361937"/>
                  </a:lnTo>
                  <a:cubicBezTo>
                    <a:pt x="649524" y="361937"/>
                    <a:pt x="590369" y="361937"/>
                    <a:pt x="517396" y="361937"/>
                  </a:cubicBezTo>
                  <a:lnTo>
                    <a:pt x="131576" y="361937"/>
                  </a:lnTo>
                  <a:cubicBezTo>
                    <a:pt x="58603" y="361937"/>
                    <a:pt x="-553" y="361937"/>
                    <a:pt x="-553" y="361937"/>
                  </a:cubicBezTo>
                  <a:lnTo>
                    <a:pt x="-553" y="-314"/>
                  </a:lnTo>
                  <a:cubicBezTo>
                    <a:pt x="-553" y="-314"/>
                    <a:pt x="58603" y="-314"/>
                    <a:pt x="131576" y="-314"/>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3" name="Google Shape;3953;p46"/>
            <p:cNvSpPr/>
            <p:nvPr/>
          </p:nvSpPr>
          <p:spPr>
            <a:xfrm rot="-217623">
              <a:off x="-1464619" y="2633243"/>
              <a:ext cx="459662" cy="299220"/>
            </a:xfrm>
            <a:custGeom>
              <a:rect b="b" l="l" r="r" t="t"/>
              <a:pathLst>
                <a:path extrusionOk="0" h="299220" w="459662">
                  <a:moveTo>
                    <a:pt x="288863" y="19947"/>
                  </a:moveTo>
                  <a:cubicBezTo>
                    <a:pt x="241190" y="21851"/>
                    <a:pt x="193807" y="28225"/>
                    <a:pt x="147330" y="38988"/>
                  </a:cubicBezTo>
                  <a:cubicBezTo>
                    <a:pt x="100888" y="51528"/>
                    <a:pt x="56652" y="75097"/>
                    <a:pt x="27974" y="113180"/>
                  </a:cubicBezTo>
                  <a:cubicBezTo>
                    <a:pt x="-705" y="151263"/>
                    <a:pt x="-10573" y="205484"/>
                    <a:pt x="11486" y="247863"/>
                  </a:cubicBezTo>
                  <a:cubicBezTo>
                    <a:pt x="33547" y="290242"/>
                    <a:pt x="91135" y="312766"/>
                    <a:pt x="132817" y="289661"/>
                  </a:cubicBezTo>
                  <a:cubicBezTo>
                    <a:pt x="174499" y="266556"/>
                    <a:pt x="186110" y="210709"/>
                    <a:pt x="212814" y="169956"/>
                  </a:cubicBezTo>
                  <a:cubicBezTo>
                    <a:pt x="254496" y="106214"/>
                    <a:pt x="333680" y="80206"/>
                    <a:pt x="407175" y="60235"/>
                  </a:cubicBezTo>
                  <a:cubicBezTo>
                    <a:pt x="436202" y="52457"/>
                    <a:pt x="487753" y="21224"/>
                    <a:pt x="438988" y="3692"/>
                  </a:cubicBezTo>
                  <a:cubicBezTo>
                    <a:pt x="400093" y="-10357"/>
                    <a:pt x="329153" y="16812"/>
                    <a:pt x="288863" y="19947"/>
                  </a:cubicBezTo>
                  <a:close/>
                </a:path>
              </a:pathLst>
            </a:custGeom>
            <a:solidFill>
              <a:srgbClr val="FFFFFF">
                <a:alpha val="25882"/>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4" name="Google Shape;3954;p46"/>
            <p:cNvSpPr/>
            <p:nvPr/>
          </p:nvSpPr>
          <p:spPr>
            <a:xfrm rot="-217623">
              <a:off x="-1632013" y="3938330"/>
              <a:ext cx="115375" cy="236971"/>
            </a:xfrm>
            <a:custGeom>
              <a:rect b="b" l="l" r="r" t="t"/>
              <a:pathLst>
                <a:path extrusionOk="0" h="236971" w="115375">
                  <a:moveTo>
                    <a:pt x="83590" y="194744"/>
                  </a:moveTo>
                  <a:cubicBezTo>
                    <a:pt x="93249" y="208816"/>
                    <a:pt x="103676" y="222342"/>
                    <a:pt x="114822" y="235265"/>
                  </a:cubicBezTo>
                  <a:lnTo>
                    <a:pt x="113661" y="235265"/>
                  </a:lnTo>
                  <a:cubicBezTo>
                    <a:pt x="108773" y="235985"/>
                    <a:pt x="103850" y="236449"/>
                    <a:pt x="98916" y="236658"/>
                  </a:cubicBezTo>
                  <a:lnTo>
                    <a:pt x="98916" y="236658"/>
                  </a:lnTo>
                  <a:cubicBezTo>
                    <a:pt x="38541" y="160260"/>
                    <a:pt x="-17190" y="71788"/>
                    <a:pt x="4057" y="31499"/>
                  </a:cubicBezTo>
                  <a:cubicBezTo>
                    <a:pt x="10350" y="20388"/>
                    <a:pt x="17456" y="9752"/>
                    <a:pt x="25304" y="-314"/>
                  </a:cubicBezTo>
                  <a:cubicBezTo>
                    <a:pt x="18803" y="68537"/>
                    <a:pt x="44346" y="137968"/>
                    <a:pt x="83590" y="194744"/>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5" name="Google Shape;3955;p46"/>
            <p:cNvSpPr/>
            <p:nvPr/>
          </p:nvSpPr>
          <p:spPr>
            <a:xfrm rot="-217623">
              <a:off x="-974008" y="3010804"/>
              <a:ext cx="493681" cy="1277023"/>
            </a:xfrm>
            <a:custGeom>
              <a:rect b="b" l="l" r="r" t="t"/>
              <a:pathLst>
                <a:path extrusionOk="0" h="1277023" w="493681">
                  <a:moveTo>
                    <a:pt x="493129" y="-314"/>
                  </a:moveTo>
                  <a:cubicBezTo>
                    <a:pt x="461897" y="71324"/>
                    <a:pt x="391885" y="204613"/>
                    <a:pt x="282048" y="261969"/>
                  </a:cubicBezTo>
                  <a:cubicBezTo>
                    <a:pt x="221209" y="295988"/>
                    <a:pt x="202864" y="304464"/>
                    <a:pt x="202864" y="304464"/>
                  </a:cubicBezTo>
                  <a:cubicBezTo>
                    <a:pt x="202864" y="304464"/>
                    <a:pt x="250236" y="527039"/>
                    <a:pt x="237696" y="632812"/>
                  </a:cubicBezTo>
                  <a:cubicBezTo>
                    <a:pt x="225157" y="738584"/>
                    <a:pt x="164318" y="1259784"/>
                    <a:pt x="164318" y="1259784"/>
                  </a:cubicBezTo>
                  <a:cubicBezTo>
                    <a:pt x="94654" y="1294616"/>
                    <a:pt x="21855" y="1264892"/>
                    <a:pt x="21855" y="1264892"/>
                  </a:cubicBezTo>
                  <a:lnTo>
                    <a:pt x="-553" y="1196506"/>
                  </a:lnTo>
                  <a:cubicBezTo>
                    <a:pt x="25803" y="1230293"/>
                    <a:pt x="71317" y="1250611"/>
                    <a:pt x="108819" y="1231338"/>
                  </a:cubicBezTo>
                  <a:cubicBezTo>
                    <a:pt x="150152" y="1210555"/>
                    <a:pt x="160370" y="1157030"/>
                    <a:pt x="164666" y="1111052"/>
                  </a:cubicBezTo>
                  <a:cubicBezTo>
                    <a:pt x="183300" y="911048"/>
                    <a:pt x="182604" y="709720"/>
                    <a:pt x="162576" y="509856"/>
                  </a:cubicBezTo>
                  <a:cubicBezTo>
                    <a:pt x="155145" y="435432"/>
                    <a:pt x="146669" y="354274"/>
                    <a:pt x="186842" y="290996"/>
                  </a:cubicBezTo>
                  <a:cubicBezTo>
                    <a:pt x="213894" y="248269"/>
                    <a:pt x="259176" y="221332"/>
                    <a:pt x="300393" y="191841"/>
                  </a:cubicBezTo>
                  <a:cubicBezTo>
                    <a:pt x="377604" y="138084"/>
                    <a:pt x="433683" y="71207"/>
                    <a:pt x="493129" y="-314"/>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6" name="Google Shape;3956;p46"/>
            <p:cNvSpPr/>
            <p:nvPr/>
          </p:nvSpPr>
          <p:spPr>
            <a:xfrm rot="-217623">
              <a:off x="-1776721" y="3491997"/>
              <a:ext cx="349426" cy="195197"/>
            </a:xfrm>
            <a:custGeom>
              <a:rect b="b" l="l" r="r" t="t"/>
              <a:pathLst>
                <a:path extrusionOk="0" h="195197" w="349426">
                  <a:moveTo>
                    <a:pt x="347881" y="50448"/>
                  </a:moveTo>
                  <a:cubicBezTo>
                    <a:pt x="343783" y="81588"/>
                    <a:pt x="330535" y="110800"/>
                    <a:pt x="309799" y="134393"/>
                  </a:cubicBezTo>
                  <a:lnTo>
                    <a:pt x="308870" y="42553"/>
                  </a:lnTo>
                  <a:cubicBezTo>
                    <a:pt x="308870" y="42553"/>
                    <a:pt x="53437" y="183854"/>
                    <a:pt x="29055" y="194884"/>
                  </a:cubicBezTo>
                  <a:lnTo>
                    <a:pt x="-553" y="146816"/>
                  </a:lnTo>
                  <a:lnTo>
                    <a:pt x="1537" y="147629"/>
                  </a:lnTo>
                  <a:cubicBezTo>
                    <a:pt x="38459" y="160400"/>
                    <a:pt x="66905" y="151228"/>
                    <a:pt x="100808" y="132767"/>
                  </a:cubicBezTo>
                  <a:cubicBezTo>
                    <a:pt x="157270" y="102034"/>
                    <a:pt x="210853" y="66273"/>
                    <a:pt x="260918" y="25950"/>
                  </a:cubicBezTo>
                  <a:cubicBezTo>
                    <a:pt x="271448" y="16313"/>
                    <a:pt x="283500" y="8476"/>
                    <a:pt x="296562" y="2729"/>
                  </a:cubicBezTo>
                  <a:cubicBezTo>
                    <a:pt x="309961" y="-2787"/>
                    <a:pt x="325287" y="-708"/>
                    <a:pt x="336735" y="8186"/>
                  </a:cubicBezTo>
                  <a:cubicBezTo>
                    <a:pt x="346824" y="19773"/>
                    <a:pt x="350947" y="35389"/>
                    <a:pt x="347881" y="50448"/>
                  </a:cubicBezTo>
                  <a:close/>
                </a:path>
              </a:pathLst>
            </a:custGeom>
            <a:solidFill>
              <a:srgbClr val="C7B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7" name="Google Shape;3957;p46"/>
            <p:cNvSpPr/>
            <p:nvPr/>
          </p:nvSpPr>
          <p:spPr>
            <a:xfrm rot="-217623">
              <a:off x="-1400618" y="3572235"/>
              <a:ext cx="558853" cy="302393"/>
            </a:xfrm>
            <a:custGeom>
              <a:rect b="b" l="l" r="r" t="t"/>
              <a:pathLst>
                <a:path extrusionOk="0" h="302393" w="558853">
                  <a:moveTo>
                    <a:pt x="110898" y="18085"/>
                  </a:moveTo>
                  <a:cubicBezTo>
                    <a:pt x="75369" y="23542"/>
                    <a:pt x="36590" y="32133"/>
                    <a:pt x="14879" y="60928"/>
                  </a:cubicBezTo>
                  <a:cubicBezTo>
                    <a:pt x="-14148" y="99359"/>
                    <a:pt x="1642" y="155902"/>
                    <a:pt x="30321" y="194566"/>
                  </a:cubicBezTo>
                  <a:cubicBezTo>
                    <a:pt x="80711" y="262372"/>
                    <a:pt x="165584" y="300686"/>
                    <a:pt x="249993" y="302080"/>
                  </a:cubicBezTo>
                  <a:cubicBezTo>
                    <a:pt x="335192" y="301673"/>
                    <a:pt x="417674" y="271997"/>
                    <a:pt x="483598" y="218019"/>
                  </a:cubicBezTo>
                  <a:cubicBezTo>
                    <a:pt x="517501" y="191082"/>
                    <a:pt x="548734" y="156367"/>
                    <a:pt x="556281" y="113524"/>
                  </a:cubicBezTo>
                  <a:cubicBezTo>
                    <a:pt x="571838" y="25516"/>
                    <a:pt x="494512" y="3339"/>
                    <a:pt x="427984" y="1017"/>
                  </a:cubicBezTo>
                  <a:cubicBezTo>
                    <a:pt x="321990" y="-3174"/>
                    <a:pt x="215835" y="2538"/>
                    <a:pt x="110898" y="1808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8" name="Google Shape;3958;p46"/>
            <p:cNvSpPr/>
            <p:nvPr/>
          </p:nvSpPr>
          <p:spPr>
            <a:xfrm rot="-217623">
              <a:off x="-991445" y="3860936"/>
              <a:ext cx="179336" cy="226965"/>
            </a:xfrm>
            <a:custGeom>
              <a:rect b="b" l="l" r="r" t="t"/>
              <a:pathLst>
                <a:path extrusionOk="0" h="226965" w="179336">
                  <a:moveTo>
                    <a:pt x="19570" y="175785"/>
                  </a:moveTo>
                  <a:cubicBezTo>
                    <a:pt x="35128" y="204927"/>
                    <a:pt x="65315" y="228613"/>
                    <a:pt x="98289" y="226523"/>
                  </a:cubicBezTo>
                  <a:cubicBezTo>
                    <a:pt x="131263" y="224433"/>
                    <a:pt x="156342" y="198193"/>
                    <a:pt x="167953" y="168470"/>
                  </a:cubicBezTo>
                  <a:cubicBezTo>
                    <a:pt x="177845" y="137853"/>
                    <a:pt x="181014" y="105447"/>
                    <a:pt x="177242" y="73495"/>
                  </a:cubicBezTo>
                  <a:cubicBezTo>
                    <a:pt x="176080" y="53061"/>
                    <a:pt x="173642" y="31000"/>
                    <a:pt x="159593" y="16139"/>
                  </a:cubicBezTo>
                  <a:cubicBezTo>
                    <a:pt x="142758" y="-1625"/>
                    <a:pt x="114660" y="-3018"/>
                    <a:pt x="90975" y="2671"/>
                  </a:cubicBezTo>
                  <a:cubicBezTo>
                    <a:pt x="1108" y="24150"/>
                    <a:pt x="-22345" y="97761"/>
                    <a:pt x="19570" y="17578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9" name="Google Shape;3959;p46"/>
            <p:cNvSpPr/>
            <p:nvPr/>
          </p:nvSpPr>
          <p:spPr>
            <a:xfrm rot="-217623">
              <a:off x="-1596391" y="3834500"/>
              <a:ext cx="195761" cy="184840"/>
            </a:xfrm>
            <a:custGeom>
              <a:rect b="b" l="l" r="r" t="t"/>
              <a:pathLst>
                <a:path extrusionOk="0" h="184840" w="195761">
                  <a:moveTo>
                    <a:pt x="30033" y="64440"/>
                  </a:moveTo>
                  <a:cubicBezTo>
                    <a:pt x="8670" y="88822"/>
                    <a:pt x="-9559" y="123074"/>
                    <a:pt x="4258" y="152332"/>
                  </a:cubicBezTo>
                  <a:cubicBezTo>
                    <a:pt x="14452" y="171107"/>
                    <a:pt x="33655" y="183251"/>
                    <a:pt x="54996" y="184378"/>
                  </a:cubicBezTo>
                  <a:cubicBezTo>
                    <a:pt x="75871" y="185411"/>
                    <a:pt x="96666" y="181057"/>
                    <a:pt x="115371" y="171722"/>
                  </a:cubicBezTo>
                  <a:cubicBezTo>
                    <a:pt x="140856" y="161342"/>
                    <a:pt x="163021" y="144205"/>
                    <a:pt x="179461" y="122145"/>
                  </a:cubicBezTo>
                  <a:cubicBezTo>
                    <a:pt x="207559" y="81276"/>
                    <a:pt x="198503" y="22758"/>
                    <a:pt x="148693" y="3717"/>
                  </a:cubicBezTo>
                  <a:cubicBezTo>
                    <a:pt x="101438" y="-14280"/>
                    <a:pt x="58479" y="31931"/>
                    <a:pt x="30033" y="64440"/>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0" name="Google Shape;3960;p46"/>
            <p:cNvSpPr/>
            <p:nvPr/>
          </p:nvSpPr>
          <p:spPr>
            <a:xfrm rot="-217623">
              <a:off x="-808432" y="4414675"/>
              <a:ext cx="92905" cy="92903"/>
            </a:xfrm>
            <a:custGeom>
              <a:rect b="b" l="l" r="r" t="t"/>
              <a:pathLst>
                <a:path extrusionOk="0" h="92903" w="92905">
                  <a:moveTo>
                    <a:pt x="56995" y="1042"/>
                  </a:moveTo>
                  <a:cubicBezTo>
                    <a:pt x="32090" y="-5088"/>
                    <a:pt x="6930" y="10145"/>
                    <a:pt x="799" y="35049"/>
                  </a:cubicBezTo>
                  <a:cubicBezTo>
                    <a:pt x="-5319" y="59954"/>
                    <a:pt x="9902" y="85114"/>
                    <a:pt x="34807" y="91233"/>
                  </a:cubicBezTo>
                  <a:cubicBezTo>
                    <a:pt x="59712" y="97364"/>
                    <a:pt x="84872" y="82142"/>
                    <a:pt x="91002" y="57237"/>
                  </a:cubicBezTo>
                  <a:cubicBezTo>
                    <a:pt x="96227" y="36002"/>
                    <a:pt x="85929" y="14000"/>
                    <a:pt x="66283" y="4409"/>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1" name="Google Shape;3961;p46"/>
            <p:cNvSpPr/>
            <p:nvPr/>
          </p:nvSpPr>
          <p:spPr>
            <a:xfrm rot="-217623">
              <a:off x="-1483393" y="4155535"/>
              <a:ext cx="139992" cy="94600"/>
            </a:xfrm>
            <a:custGeom>
              <a:rect b="b" l="l" r="r" t="t"/>
              <a:pathLst>
                <a:path extrusionOk="0" h="94600" w="139992">
                  <a:moveTo>
                    <a:pt x="47399" y="82480"/>
                  </a:moveTo>
                  <a:cubicBezTo>
                    <a:pt x="71433" y="97922"/>
                    <a:pt x="106613" y="99663"/>
                    <a:pt x="126235" y="78996"/>
                  </a:cubicBezTo>
                  <a:cubicBezTo>
                    <a:pt x="144150" y="60640"/>
                    <a:pt x="143790" y="31230"/>
                    <a:pt x="125434" y="13327"/>
                  </a:cubicBezTo>
                  <a:cubicBezTo>
                    <a:pt x="119083" y="7138"/>
                    <a:pt x="111106" y="2889"/>
                    <a:pt x="102433" y="1089"/>
                  </a:cubicBezTo>
                  <a:cubicBezTo>
                    <a:pt x="69111" y="-6458"/>
                    <a:pt x="32769" y="18737"/>
                    <a:pt x="-553" y="22104"/>
                  </a:cubicBezTo>
                  <a:cubicBezTo>
                    <a:pt x="8747" y="46742"/>
                    <a:pt x="25513" y="67850"/>
                    <a:pt x="47399" y="8248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2" name="Google Shape;3962;p46"/>
            <p:cNvSpPr/>
            <p:nvPr/>
          </p:nvSpPr>
          <p:spPr>
            <a:xfrm rot="-217623">
              <a:off x="-1479927" y="2448659"/>
              <a:ext cx="446507" cy="155386"/>
            </a:xfrm>
            <a:custGeom>
              <a:rect b="b" l="l" r="r" t="t"/>
              <a:pathLst>
                <a:path extrusionOk="0" h="155386" w="446507">
                  <a:moveTo>
                    <a:pt x="34093" y="72925"/>
                  </a:moveTo>
                  <a:cubicBezTo>
                    <a:pt x="21519" y="80959"/>
                    <a:pt x="11105" y="91966"/>
                    <a:pt x="3790" y="104970"/>
                  </a:cubicBezTo>
                  <a:cubicBezTo>
                    <a:pt x="-3455" y="118403"/>
                    <a:pt x="-1504" y="134925"/>
                    <a:pt x="8666" y="146303"/>
                  </a:cubicBezTo>
                  <a:cubicBezTo>
                    <a:pt x="20277" y="157914"/>
                    <a:pt x="39782" y="155592"/>
                    <a:pt x="56038" y="152805"/>
                  </a:cubicBezTo>
                  <a:lnTo>
                    <a:pt x="412598" y="92779"/>
                  </a:lnTo>
                  <a:cubicBezTo>
                    <a:pt x="422224" y="92151"/>
                    <a:pt x="431431" y="88587"/>
                    <a:pt x="438955" y="82561"/>
                  </a:cubicBezTo>
                  <a:cubicBezTo>
                    <a:pt x="450565" y="70951"/>
                    <a:pt x="446734" y="49239"/>
                    <a:pt x="434775" y="37512"/>
                  </a:cubicBezTo>
                  <a:cubicBezTo>
                    <a:pt x="421597" y="26900"/>
                    <a:pt x="405934" y="19829"/>
                    <a:pt x="389261" y="16961"/>
                  </a:cubicBezTo>
                  <a:cubicBezTo>
                    <a:pt x="265028" y="-15316"/>
                    <a:pt x="142188" y="-5447"/>
                    <a:pt x="34093" y="7292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3" name="Google Shape;3963;p46"/>
            <p:cNvSpPr/>
            <p:nvPr/>
          </p:nvSpPr>
          <p:spPr>
            <a:xfrm rot="-217623">
              <a:off x="-1348437" y="2511515"/>
              <a:ext cx="62859" cy="62809"/>
            </a:xfrm>
            <a:custGeom>
              <a:rect b="b" l="l" r="r" t="t"/>
              <a:pathLst>
                <a:path extrusionOk="0" h="62809" w="62859">
                  <a:moveTo>
                    <a:pt x="27531" y="62219"/>
                  </a:moveTo>
                  <a:cubicBezTo>
                    <a:pt x="10313" y="60419"/>
                    <a:pt x="-2180" y="44989"/>
                    <a:pt x="-380" y="27770"/>
                  </a:cubicBezTo>
                  <a:cubicBezTo>
                    <a:pt x="1419" y="10552"/>
                    <a:pt x="16850" y="-1941"/>
                    <a:pt x="34068" y="-142"/>
                  </a:cubicBezTo>
                  <a:cubicBezTo>
                    <a:pt x="40663" y="555"/>
                    <a:pt x="46875" y="3318"/>
                    <a:pt x="51798" y="7765"/>
                  </a:cubicBezTo>
                  <a:cubicBezTo>
                    <a:pt x="58009" y="13245"/>
                    <a:pt x="61771" y="20978"/>
                    <a:pt x="62247" y="29245"/>
                  </a:cubicBezTo>
                  <a:cubicBezTo>
                    <a:pt x="63303" y="46521"/>
                    <a:pt x="50160" y="61394"/>
                    <a:pt x="32872" y="62451"/>
                  </a:cubicBezTo>
                  <a:cubicBezTo>
                    <a:pt x="32872" y="62451"/>
                    <a:pt x="32872" y="62451"/>
                    <a:pt x="32872" y="62451"/>
                  </a:cubicBezTo>
                  <a:cubicBezTo>
                    <a:pt x="31084" y="62556"/>
                    <a:pt x="29296" y="62474"/>
                    <a:pt x="27531" y="62219"/>
                  </a:cubicBezTo>
                  <a:close/>
                  <a:moveTo>
                    <a:pt x="33453" y="9739"/>
                  </a:moveTo>
                  <a:cubicBezTo>
                    <a:pt x="32222" y="9623"/>
                    <a:pt x="30968" y="9623"/>
                    <a:pt x="29737" y="9739"/>
                  </a:cubicBezTo>
                  <a:cubicBezTo>
                    <a:pt x="24025" y="10075"/>
                    <a:pt x="18684" y="12665"/>
                    <a:pt x="14875" y="16937"/>
                  </a:cubicBezTo>
                  <a:cubicBezTo>
                    <a:pt x="6911" y="25808"/>
                    <a:pt x="7642" y="39462"/>
                    <a:pt x="16513" y="47439"/>
                  </a:cubicBezTo>
                  <a:cubicBezTo>
                    <a:pt x="25395" y="55403"/>
                    <a:pt x="39049" y="54672"/>
                    <a:pt x="47014" y="45790"/>
                  </a:cubicBezTo>
                  <a:cubicBezTo>
                    <a:pt x="50903" y="41459"/>
                    <a:pt x="52877" y="35746"/>
                    <a:pt x="52494" y="29941"/>
                  </a:cubicBezTo>
                  <a:cubicBezTo>
                    <a:pt x="51786" y="19538"/>
                    <a:pt x="43798" y="11109"/>
                    <a:pt x="33453" y="9855"/>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4" name="Google Shape;3964;p46"/>
            <p:cNvSpPr/>
            <p:nvPr/>
          </p:nvSpPr>
          <p:spPr>
            <a:xfrm rot="-217623">
              <a:off x="-1260729" y="2500437"/>
              <a:ext cx="62928" cy="62943"/>
            </a:xfrm>
            <a:custGeom>
              <a:rect b="b" l="l" r="r" t="t"/>
              <a:pathLst>
                <a:path extrusionOk="0" h="62943" w="62928">
                  <a:moveTo>
                    <a:pt x="28240" y="62499"/>
                  </a:moveTo>
                  <a:cubicBezTo>
                    <a:pt x="10929" y="61024"/>
                    <a:pt x="-1912" y="45791"/>
                    <a:pt x="-438" y="28480"/>
                  </a:cubicBezTo>
                  <a:cubicBezTo>
                    <a:pt x="1037" y="11157"/>
                    <a:pt x="16270" y="-1673"/>
                    <a:pt x="33581" y="-199"/>
                  </a:cubicBezTo>
                  <a:cubicBezTo>
                    <a:pt x="50893" y="1276"/>
                    <a:pt x="63734" y="16497"/>
                    <a:pt x="62260" y="33820"/>
                  </a:cubicBezTo>
                  <a:cubicBezTo>
                    <a:pt x="60959" y="49088"/>
                    <a:pt x="48849" y="61198"/>
                    <a:pt x="33581" y="62499"/>
                  </a:cubicBezTo>
                  <a:cubicBezTo>
                    <a:pt x="31805" y="62673"/>
                    <a:pt x="30017" y="62673"/>
                    <a:pt x="28240" y="62499"/>
                  </a:cubicBezTo>
                  <a:close/>
                  <a:moveTo>
                    <a:pt x="34162" y="10019"/>
                  </a:moveTo>
                  <a:cubicBezTo>
                    <a:pt x="32966" y="9844"/>
                    <a:pt x="31759" y="9844"/>
                    <a:pt x="30562" y="10019"/>
                  </a:cubicBezTo>
                  <a:cubicBezTo>
                    <a:pt x="18697" y="10692"/>
                    <a:pt x="9629" y="20851"/>
                    <a:pt x="10302" y="32717"/>
                  </a:cubicBezTo>
                  <a:cubicBezTo>
                    <a:pt x="10975" y="44583"/>
                    <a:pt x="21135" y="53651"/>
                    <a:pt x="33001" y="52978"/>
                  </a:cubicBezTo>
                  <a:cubicBezTo>
                    <a:pt x="38748" y="52757"/>
                    <a:pt x="44135" y="50156"/>
                    <a:pt x="47862" y="45779"/>
                  </a:cubicBezTo>
                  <a:cubicBezTo>
                    <a:pt x="51706" y="41542"/>
                    <a:pt x="53667" y="35934"/>
                    <a:pt x="53319" y="30221"/>
                  </a:cubicBezTo>
                  <a:cubicBezTo>
                    <a:pt x="52983" y="24509"/>
                    <a:pt x="50393" y="19168"/>
                    <a:pt x="46121" y="15360"/>
                  </a:cubicBezTo>
                  <a:cubicBezTo>
                    <a:pt x="42800" y="12352"/>
                    <a:pt x="38609" y="10483"/>
                    <a:pt x="34162" y="10019"/>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5" name="Google Shape;3965;p46"/>
            <p:cNvSpPr/>
            <p:nvPr/>
          </p:nvSpPr>
          <p:spPr>
            <a:xfrm rot="-217623">
              <a:off x="-1164030" y="2488932"/>
              <a:ext cx="62687" cy="62691"/>
            </a:xfrm>
            <a:custGeom>
              <a:rect b="b" l="l" r="r" t="t"/>
              <a:pathLst>
                <a:path extrusionOk="0" h="62691" w="62687">
                  <a:moveTo>
                    <a:pt x="27250" y="62182"/>
                  </a:moveTo>
                  <a:cubicBezTo>
                    <a:pt x="10044" y="60220"/>
                    <a:pt x="-2310" y="44685"/>
                    <a:pt x="-348" y="27489"/>
                  </a:cubicBezTo>
                  <a:cubicBezTo>
                    <a:pt x="1614" y="10283"/>
                    <a:pt x="17137" y="-2071"/>
                    <a:pt x="34344" y="-109"/>
                  </a:cubicBezTo>
                  <a:cubicBezTo>
                    <a:pt x="40765" y="623"/>
                    <a:pt x="46802" y="3316"/>
                    <a:pt x="51632" y="7612"/>
                  </a:cubicBezTo>
                  <a:cubicBezTo>
                    <a:pt x="57786" y="13174"/>
                    <a:pt x="61537" y="20929"/>
                    <a:pt x="62082" y="29208"/>
                  </a:cubicBezTo>
                  <a:cubicBezTo>
                    <a:pt x="63069" y="46484"/>
                    <a:pt x="49868" y="61299"/>
                    <a:pt x="32591" y="62298"/>
                  </a:cubicBezTo>
                  <a:cubicBezTo>
                    <a:pt x="30815" y="62437"/>
                    <a:pt x="29027" y="62391"/>
                    <a:pt x="27250" y="62182"/>
                  </a:cubicBezTo>
                  <a:close/>
                  <a:moveTo>
                    <a:pt x="33287" y="9702"/>
                  </a:moveTo>
                  <a:cubicBezTo>
                    <a:pt x="32010" y="9528"/>
                    <a:pt x="30722" y="9528"/>
                    <a:pt x="29457" y="9702"/>
                  </a:cubicBezTo>
                  <a:cubicBezTo>
                    <a:pt x="17555" y="10491"/>
                    <a:pt x="8546" y="20778"/>
                    <a:pt x="9335" y="32679"/>
                  </a:cubicBezTo>
                  <a:cubicBezTo>
                    <a:pt x="9707" y="38299"/>
                    <a:pt x="12261" y="43559"/>
                    <a:pt x="16453" y="47320"/>
                  </a:cubicBezTo>
                  <a:cubicBezTo>
                    <a:pt x="20678" y="51163"/>
                    <a:pt x="26310" y="53091"/>
                    <a:pt x="32010" y="52661"/>
                  </a:cubicBezTo>
                  <a:cubicBezTo>
                    <a:pt x="43912" y="51929"/>
                    <a:pt x="52980" y="41701"/>
                    <a:pt x="52248" y="29788"/>
                  </a:cubicBezTo>
                  <a:cubicBezTo>
                    <a:pt x="51900" y="24134"/>
                    <a:pt x="49346" y="18828"/>
                    <a:pt x="45131" y="15043"/>
                  </a:cubicBezTo>
                  <a:cubicBezTo>
                    <a:pt x="41938" y="12129"/>
                    <a:pt x="37921" y="10259"/>
                    <a:pt x="33636" y="9702"/>
                  </a:cubicBezTo>
                  <a:close/>
                </a:path>
              </a:pathLst>
            </a:custGeom>
            <a:solidFill>
              <a:srgbClr val="1D1D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6" name="Google Shape;3966;p46"/>
            <p:cNvSpPr/>
            <p:nvPr/>
          </p:nvSpPr>
          <p:spPr>
            <a:xfrm rot="-217623">
              <a:off x="-1467150" y="3542509"/>
              <a:ext cx="243938" cy="67921"/>
            </a:xfrm>
            <a:custGeom>
              <a:rect b="b" l="l" r="r" t="t"/>
              <a:pathLst>
                <a:path extrusionOk="0" h="67921" w="243938">
                  <a:moveTo>
                    <a:pt x="464" y="67922"/>
                  </a:moveTo>
                  <a:lnTo>
                    <a:pt x="243939" y="34716"/>
                  </a:lnTo>
                  <a:lnTo>
                    <a:pt x="149893" y="0"/>
                  </a:lnTo>
                  <a:lnTo>
                    <a:pt x="0" y="32394"/>
                  </a:lnTo>
                  <a:lnTo>
                    <a:pt x="464" y="67922"/>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7" name="Google Shape;3967;p46"/>
            <p:cNvSpPr/>
            <p:nvPr/>
          </p:nvSpPr>
          <p:spPr>
            <a:xfrm rot="-217623">
              <a:off x="-1468030" y="3521256"/>
              <a:ext cx="163709" cy="66877"/>
            </a:xfrm>
            <a:custGeom>
              <a:rect b="b" l="l" r="r" t="t"/>
              <a:pathLst>
                <a:path extrusionOk="0" h="66877" w="163709">
                  <a:moveTo>
                    <a:pt x="0" y="0"/>
                  </a:moveTo>
                  <a:lnTo>
                    <a:pt x="138398" y="3483"/>
                  </a:lnTo>
                  <a:lnTo>
                    <a:pt x="163709" y="50622"/>
                  </a:lnTo>
                  <a:lnTo>
                    <a:pt x="697" y="66877"/>
                  </a:lnTo>
                  <a:lnTo>
                    <a:pt x="0" y="0"/>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8" name="Google Shape;3968;p46"/>
            <p:cNvSpPr/>
            <p:nvPr/>
          </p:nvSpPr>
          <p:spPr>
            <a:xfrm rot="-217623">
              <a:off x="-971221" y="3528726"/>
              <a:ext cx="228960" cy="29142"/>
            </a:xfrm>
            <a:custGeom>
              <a:rect b="b" l="l" r="r" t="t"/>
              <a:pathLst>
                <a:path extrusionOk="0" h="29142" w="228960">
                  <a:moveTo>
                    <a:pt x="0" y="1625"/>
                  </a:moveTo>
                  <a:lnTo>
                    <a:pt x="228613" y="29143"/>
                  </a:lnTo>
                  <a:lnTo>
                    <a:pt x="228961" y="0"/>
                  </a:lnTo>
                  <a:lnTo>
                    <a:pt x="0" y="1625"/>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9" name="Google Shape;3969;p46"/>
            <p:cNvSpPr/>
            <p:nvPr/>
          </p:nvSpPr>
          <p:spPr>
            <a:xfrm rot="-217623">
              <a:off x="-960780" y="3465985"/>
              <a:ext cx="217698" cy="65948"/>
            </a:xfrm>
            <a:custGeom>
              <a:rect b="b" l="l" r="r" t="t"/>
              <a:pathLst>
                <a:path extrusionOk="0" h="65948" w="217698">
                  <a:moveTo>
                    <a:pt x="43888" y="0"/>
                  </a:moveTo>
                  <a:lnTo>
                    <a:pt x="206088" y="1509"/>
                  </a:lnTo>
                  <a:lnTo>
                    <a:pt x="217699" y="65948"/>
                  </a:lnTo>
                  <a:lnTo>
                    <a:pt x="0" y="63974"/>
                  </a:lnTo>
                  <a:lnTo>
                    <a:pt x="43888" y="0"/>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0" name="Google Shape;3970;p46"/>
            <p:cNvSpPr/>
            <p:nvPr/>
          </p:nvSpPr>
          <p:spPr>
            <a:xfrm rot="-217623">
              <a:off x="-944781" y="3123236"/>
              <a:ext cx="151982" cy="263560"/>
            </a:xfrm>
            <a:custGeom>
              <a:rect b="b" l="l" r="r" t="t"/>
              <a:pathLst>
                <a:path extrusionOk="0" h="263560" w="151982">
                  <a:moveTo>
                    <a:pt x="151983" y="0"/>
                  </a:moveTo>
                  <a:lnTo>
                    <a:pt x="2903" y="263560"/>
                  </a:lnTo>
                  <a:lnTo>
                    <a:pt x="0" y="192039"/>
                  </a:lnTo>
                  <a:lnTo>
                    <a:pt x="151983" y="0"/>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1" name="Google Shape;3971;p46"/>
            <p:cNvSpPr/>
            <p:nvPr/>
          </p:nvSpPr>
          <p:spPr>
            <a:xfrm rot="-217623">
              <a:off x="-984235" y="3124022"/>
              <a:ext cx="190181" cy="223620"/>
            </a:xfrm>
            <a:custGeom>
              <a:rect b="b" l="l" r="r" t="t"/>
              <a:pathLst>
                <a:path extrusionOk="0" h="223620" w="190181">
                  <a:moveTo>
                    <a:pt x="0" y="165335"/>
                  </a:moveTo>
                  <a:lnTo>
                    <a:pt x="145829" y="0"/>
                  </a:lnTo>
                  <a:lnTo>
                    <a:pt x="190181" y="464"/>
                  </a:lnTo>
                  <a:lnTo>
                    <a:pt x="48416" y="223620"/>
                  </a:lnTo>
                  <a:lnTo>
                    <a:pt x="0" y="165335"/>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2" name="Google Shape;3972;p46"/>
            <p:cNvSpPr/>
            <p:nvPr/>
          </p:nvSpPr>
          <p:spPr>
            <a:xfrm rot="-217623">
              <a:off x="-1434479" y="3250105"/>
              <a:ext cx="101941" cy="153724"/>
            </a:xfrm>
            <a:custGeom>
              <a:rect b="b" l="l" r="r" t="t"/>
              <a:pathLst>
                <a:path extrusionOk="0" h="153724" w="101941">
                  <a:moveTo>
                    <a:pt x="0" y="0"/>
                  </a:moveTo>
                  <a:lnTo>
                    <a:pt x="83364" y="153724"/>
                  </a:lnTo>
                  <a:lnTo>
                    <a:pt x="101941" y="112158"/>
                  </a:lnTo>
                  <a:lnTo>
                    <a:pt x="0" y="0"/>
                  </a:lnTo>
                  <a:close/>
                </a:path>
              </a:pathLst>
            </a:custGeom>
            <a:solidFill>
              <a:srgbClr val="D6CB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3" name="Google Shape;3973;p46"/>
            <p:cNvSpPr/>
            <p:nvPr/>
          </p:nvSpPr>
          <p:spPr>
            <a:xfrm rot="-217623">
              <a:off x="-1436626" y="3210959"/>
              <a:ext cx="159645" cy="162432"/>
            </a:xfrm>
            <a:custGeom>
              <a:rect b="b" l="l" r="r" t="t"/>
              <a:pathLst>
                <a:path extrusionOk="0" h="162432" w="159645">
                  <a:moveTo>
                    <a:pt x="159646" y="122724"/>
                  </a:moveTo>
                  <a:lnTo>
                    <a:pt x="30536" y="0"/>
                  </a:lnTo>
                  <a:lnTo>
                    <a:pt x="0" y="37386"/>
                  </a:lnTo>
                  <a:lnTo>
                    <a:pt x="88357" y="162432"/>
                  </a:lnTo>
                  <a:lnTo>
                    <a:pt x="159646" y="122724"/>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4" name="Google Shape;3974;p46"/>
            <p:cNvSpPr/>
            <p:nvPr/>
          </p:nvSpPr>
          <p:spPr>
            <a:xfrm rot="-420423">
              <a:off x="-1340799" y="3312090"/>
              <a:ext cx="420767" cy="248118"/>
            </a:xfrm>
            <a:custGeom>
              <a:rect b="b" l="l" r="r" t="t"/>
              <a:pathLst>
                <a:path extrusionOk="0" h="248118" w="420767">
                  <a:moveTo>
                    <a:pt x="356356" y="-314"/>
                  </a:moveTo>
                  <a:cubicBezTo>
                    <a:pt x="391624" y="-314"/>
                    <a:pt x="420214" y="-314"/>
                    <a:pt x="420214" y="-314"/>
                  </a:cubicBezTo>
                  <a:lnTo>
                    <a:pt x="420214" y="247804"/>
                  </a:lnTo>
                  <a:cubicBezTo>
                    <a:pt x="420214" y="247804"/>
                    <a:pt x="391624" y="247804"/>
                    <a:pt x="356356" y="247804"/>
                  </a:cubicBezTo>
                  <a:lnTo>
                    <a:pt x="63305" y="247804"/>
                  </a:lnTo>
                  <a:cubicBezTo>
                    <a:pt x="28038" y="247804"/>
                    <a:pt x="-553" y="247804"/>
                    <a:pt x="-553" y="247804"/>
                  </a:cubicBezTo>
                  <a:lnTo>
                    <a:pt x="-553" y="-314"/>
                  </a:lnTo>
                  <a:cubicBezTo>
                    <a:pt x="-553" y="-314"/>
                    <a:pt x="28038" y="-314"/>
                    <a:pt x="63305" y="-314"/>
                  </a:cubicBez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5" name="Google Shape;3975;p46"/>
            <p:cNvSpPr/>
            <p:nvPr/>
          </p:nvSpPr>
          <p:spPr>
            <a:xfrm rot="-420423">
              <a:off x="-1315945" y="3334612"/>
              <a:ext cx="369216" cy="203301"/>
            </a:xfrm>
            <a:custGeom>
              <a:rect b="b" l="l" r="r" t="t"/>
              <a:pathLst>
                <a:path extrusionOk="0" h="203301" w="369216">
                  <a:moveTo>
                    <a:pt x="314559" y="-314"/>
                  </a:moveTo>
                  <a:cubicBezTo>
                    <a:pt x="344440" y="-314"/>
                    <a:pt x="368664" y="-314"/>
                    <a:pt x="368664" y="-314"/>
                  </a:cubicBezTo>
                  <a:lnTo>
                    <a:pt x="368664" y="202987"/>
                  </a:lnTo>
                  <a:cubicBezTo>
                    <a:pt x="368664" y="202987"/>
                    <a:pt x="344440" y="202987"/>
                    <a:pt x="314559" y="202987"/>
                  </a:cubicBezTo>
                  <a:lnTo>
                    <a:pt x="53553" y="202987"/>
                  </a:lnTo>
                  <a:cubicBezTo>
                    <a:pt x="23671" y="202987"/>
                    <a:pt x="-552" y="202987"/>
                    <a:pt x="-552" y="202987"/>
                  </a:cubicBezTo>
                  <a:lnTo>
                    <a:pt x="-552" y="-314"/>
                  </a:lnTo>
                  <a:cubicBezTo>
                    <a:pt x="-552" y="-314"/>
                    <a:pt x="23672" y="-314"/>
                    <a:pt x="53553" y="-314"/>
                  </a:cubicBezTo>
                  <a:close/>
                </a:path>
              </a:pathLst>
            </a:custGeom>
            <a:solidFill>
              <a:srgbClr val="1A31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6" name="Google Shape;3976;p46"/>
            <p:cNvSpPr/>
            <p:nvPr/>
          </p:nvSpPr>
          <p:spPr>
            <a:xfrm rot="-217623">
              <a:off x="-1293563" y="3411964"/>
              <a:ext cx="81738" cy="81746"/>
            </a:xfrm>
            <a:custGeom>
              <a:rect b="b" l="l" r="r" t="t"/>
              <a:pathLst>
                <a:path extrusionOk="0" h="81746" w="81738">
                  <a:moveTo>
                    <a:pt x="81087" y="37749"/>
                  </a:moveTo>
                  <a:cubicBezTo>
                    <a:pt x="82643" y="60261"/>
                    <a:pt x="65645" y="79779"/>
                    <a:pt x="43120" y="81335"/>
                  </a:cubicBezTo>
                  <a:cubicBezTo>
                    <a:pt x="20608" y="82879"/>
                    <a:pt x="1090" y="65881"/>
                    <a:pt x="-454" y="43368"/>
                  </a:cubicBezTo>
                  <a:cubicBezTo>
                    <a:pt x="-2010" y="20844"/>
                    <a:pt x="14988" y="1338"/>
                    <a:pt x="37501" y="-218"/>
                  </a:cubicBezTo>
                  <a:cubicBezTo>
                    <a:pt x="37524" y="-218"/>
                    <a:pt x="37536" y="-218"/>
                    <a:pt x="37547" y="-218"/>
                  </a:cubicBezTo>
                  <a:cubicBezTo>
                    <a:pt x="60049" y="-1751"/>
                    <a:pt x="79543" y="15247"/>
                    <a:pt x="81087" y="37749"/>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7" name="Google Shape;3977;p46"/>
            <p:cNvSpPr/>
            <p:nvPr/>
          </p:nvSpPr>
          <p:spPr>
            <a:xfrm rot="-217623">
              <a:off x="-1168391" y="3395560"/>
              <a:ext cx="81747" cy="81740"/>
            </a:xfrm>
            <a:custGeom>
              <a:rect b="b" l="l" r="r" t="t"/>
              <a:pathLst>
                <a:path extrusionOk="0" h="81740" w="81747">
                  <a:moveTo>
                    <a:pt x="81103" y="37841"/>
                  </a:moveTo>
                  <a:cubicBezTo>
                    <a:pt x="82601" y="60366"/>
                    <a:pt x="65556" y="79837"/>
                    <a:pt x="43044" y="81334"/>
                  </a:cubicBezTo>
                  <a:cubicBezTo>
                    <a:pt x="20519" y="82832"/>
                    <a:pt x="1048" y="65788"/>
                    <a:pt x="-461" y="43275"/>
                  </a:cubicBezTo>
                  <a:cubicBezTo>
                    <a:pt x="-1959" y="20750"/>
                    <a:pt x="15085" y="1279"/>
                    <a:pt x="37610" y="-218"/>
                  </a:cubicBezTo>
                  <a:cubicBezTo>
                    <a:pt x="37714" y="-230"/>
                    <a:pt x="37807" y="-230"/>
                    <a:pt x="37912" y="-242"/>
                  </a:cubicBezTo>
                  <a:cubicBezTo>
                    <a:pt x="60320" y="-1565"/>
                    <a:pt x="79605" y="15433"/>
                    <a:pt x="81103" y="37841"/>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8" name="Google Shape;3978;p46"/>
            <p:cNvSpPr/>
            <p:nvPr/>
          </p:nvSpPr>
          <p:spPr>
            <a:xfrm rot="-217623">
              <a:off x="-1040237" y="3385553"/>
              <a:ext cx="81744" cy="81737"/>
            </a:xfrm>
            <a:custGeom>
              <a:rect b="b" l="l" r="r" t="t"/>
              <a:pathLst>
                <a:path extrusionOk="0" h="81737" w="81744">
                  <a:moveTo>
                    <a:pt x="81101" y="37863"/>
                  </a:moveTo>
                  <a:cubicBezTo>
                    <a:pt x="82588" y="60388"/>
                    <a:pt x="65532" y="79847"/>
                    <a:pt x="43019" y="81333"/>
                  </a:cubicBezTo>
                  <a:cubicBezTo>
                    <a:pt x="20494" y="82820"/>
                    <a:pt x="1023" y="65775"/>
                    <a:pt x="-463" y="43251"/>
                  </a:cubicBezTo>
                  <a:cubicBezTo>
                    <a:pt x="-1949" y="20749"/>
                    <a:pt x="15073" y="1302"/>
                    <a:pt x="37562" y="-220"/>
                  </a:cubicBezTo>
                  <a:cubicBezTo>
                    <a:pt x="60086" y="-1740"/>
                    <a:pt x="79569" y="15281"/>
                    <a:pt x="81101" y="37794"/>
                  </a:cubicBezTo>
                  <a:cubicBezTo>
                    <a:pt x="81101" y="37817"/>
                    <a:pt x="81101" y="37840"/>
                    <a:pt x="81101" y="37863"/>
                  </a:cubicBezTo>
                  <a:close/>
                </a:path>
              </a:pathLst>
            </a:custGeom>
            <a:solidFill>
              <a:srgbClr val="EDE1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9" name="Google Shape;3979;p46"/>
            <p:cNvSpPr/>
            <p:nvPr/>
          </p:nvSpPr>
          <p:spPr>
            <a:xfrm rot="-217623">
              <a:off x="-958367" y="3193432"/>
              <a:ext cx="96666" cy="112846"/>
            </a:xfrm>
            <a:custGeom>
              <a:rect b="b" l="l" r="r" t="t"/>
              <a:pathLst>
                <a:path extrusionOk="0" h="112846" w="96666">
                  <a:moveTo>
                    <a:pt x="6006" y="83260"/>
                  </a:moveTo>
                  <a:cubicBezTo>
                    <a:pt x="1361" y="90226"/>
                    <a:pt x="-3166" y="99282"/>
                    <a:pt x="1245" y="106481"/>
                  </a:cubicBezTo>
                  <a:cubicBezTo>
                    <a:pt x="5286" y="111845"/>
                    <a:pt x="12368" y="113912"/>
                    <a:pt x="18661" y="111589"/>
                  </a:cubicBezTo>
                  <a:cubicBezTo>
                    <a:pt x="24780" y="109035"/>
                    <a:pt x="30191" y="105053"/>
                    <a:pt x="34452" y="99979"/>
                  </a:cubicBezTo>
                  <a:cubicBezTo>
                    <a:pt x="47107" y="87207"/>
                    <a:pt x="115726" y="13132"/>
                    <a:pt x="90647" y="1289"/>
                  </a:cubicBezTo>
                  <a:cubicBezTo>
                    <a:pt x="61969" y="-12412"/>
                    <a:pt x="17732" y="65727"/>
                    <a:pt x="6006" y="8326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0" name="Google Shape;3980;p46"/>
            <p:cNvSpPr/>
            <p:nvPr/>
          </p:nvSpPr>
          <p:spPr>
            <a:xfrm rot="-217623">
              <a:off x="-1396494" y="3251926"/>
              <a:ext cx="80241" cy="90564"/>
            </a:xfrm>
            <a:custGeom>
              <a:rect b="b" l="l" r="r" t="t"/>
              <a:pathLst>
                <a:path extrusionOk="0" h="90564" w="80241">
                  <a:moveTo>
                    <a:pt x="65058" y="87928"/>
                  </a:moveTo>
                  <a:cubicBezTo>
                    <a:pt x="66788" y="89135"/>
                    <a:pt x="68774" y="89925"/>
                    <a:pt x="70863" y="90250"/>
                  </a:cubicBezTo>
                  <a:cubicBezTo>
                    <a:pt x="75682" y="90018"/>
                    <a:pt x="79513" y="86128"/>
                    <a:pt x="79688" y="81310"/>
                  </a:cubicBezTo>
                  <a:cubicBezTo>
                    <a:pt x="79722" y="76643"/>
                    <a:pt x="78340" y="72068"/>
                    <a:pt x="75740" y="68190"/>
                  </a:cubicBezTo>
                  <a:cubicBezTo>
                    <a:pt x="62260" y="46490"/>
                    <a:pt x="45854" y="26763"/>
                    <a:pt x="26976" y="9556"/>
                  </a:cubicBezTo>
                  <a:cubicBezTo>
                    <a:pt x="2709" y="-14478"/>
                    <a:pt x="-9134" y="10137"/>
                    <a:pt x="6541" y="32778"/>
                  </a:cubicBezTo>
                  <a:cubicBezTo>
                    <a:pt x="22053" y="54977"/>
                    <a:pt x="41977" y="73751"/>
                    <a:pt x="65058" y="87928"/>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1" name="Google Shape;3981;p46"/>
            <p:cNvSpPr/>
            <p:nvPr/>
          </p:nvSpPr>
          <p:spPr>
            <a:xfrm rot="-217623">
              <a:off x="-919556" y="3476095"/>
              <a:ext cx="125793" cy="35693"/>
            </a:xfrm>
            <a:custGeom>
              <a:rect b="b" l="l" r="r" t="t"/>
              <a:pathLst>
                <a:path extrusionOk="0" h="35693" w="125793">
                  <a:moveTo>
                    <a:pt x="18852" y="6700"/>
                  </a:moveTo>
                  <a:cubicBezTo>
                    <a:pt x="13325" y="7547"/>
                    <a:pt x="8124" y="9823"/>
                    <a:pt x="3758" y="13318"/>
                  </a:cubicBezTo>
                  <a:cubicBezTo>
                    <a:pt x="-735" y="16952"/>
                    <a:pt x="-1873" y="23338"/>
                    <a:pt x="1088" y="28295"/>
                  </a:cubicBezTo>
                  <a:cubicBezTo>
                    <a:pt x="5001" y="32185"/>
                    <a:pt x="10469" y="34066"/>
                    <a:pt x="15949" y="33404"/>
                  </a:cubicBezTo>
                  <a:lnTo>
                    <a:pt x="91534" y="35146"/>
                  </a:lnTo>
                  <a:cubicBezTo>
                    <a:pt x="98536" y="35796"/>
                    <a:pt x="105595" y="35088"/>
                    <a:pt x="112317" y="33056"/>
                  </a:cubicBezTo>
                  <a:cubicBezTo>
                    <a:pt x="119168" y="30861"/>
                    <a:pt x="124171" y="24963"/>
                    <a:pt x="125205" y="17846"/>
                  </a:cubicBezTo>
                  <a:cubicBezTo>
                    <a:pt x="127295" y="-12109"/>
                    <a:pt x="34294" y="3217"/>
                    <a:pt x="18852" y="6700"/>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2" name="Google Shape;3982;p46"/>
            <p:cNvSpPr/>
            <p:nvPr/>
          </p:nvSpPr>
          <p:spPr>
            <a:xfrm rot="-217623">
              <a:off x="-1455610" y="3538214"/>
              <a:ext cx="117634" cy="31940"/>
            </a:xfrm>
            <a:custGeom>
              <a:rect b="b" l="l" r="r" t="t"/>
              <a:pathLst>
                <a:path extrusionOk="0" h="31940" w="117634">
                  <a:moveTo>
                    <a:pt x="23315" y="1279"/>
                  </a:moveTo>
                  <a:cubicBezTo>
                    <a:pt x="17638" y="1604"/>
                    <a:pt x="12088" y="3148"/>
                    <a:pt x="7061" y="5807"/>
                  </a:cubicBezTo>
                  <a:cubicBezTo>
                    <a:pt x="1929" y="8582"/>
                    <a:pt x="-1043" y="14167"/>
                    <a:pt x="-486" y="19972"/>
                  </a:cubicBezTo>
                  <a:cubicBezTo>
                    <a:pt x="849" y="25394"/>
                    <a:pt x="5110" y="29609"/>
                    <a:pt x="10544" y="30886"/>
                  </a:cubicBezTo>
                  <a:cubicBezTo>
                    <a:pt x="15954" y="31873"/>
                    <a:pt x="21505" y="31873"/>
                    <a:pt x="26914" y="30886"/>
                  </a:cubicBezTo>
                  <a:lnTo>
                    <a:pt x="94721" y="23920"/>
                  </a:lnTo>
                  <a:cubicBezTo>
                    <a:pt x="101536" y="23978"/>
                    <a:pt x="108166" y="21725"/>
                    <a:pt x="113530" y="17534"/>
                  </a:cubicBezTo>
                  <a:cubicBezTo>
                    <a:pt x="137331" y="-5687"/>
                    <a:pt x="34114" y="-114"/>
                    <a:pt x="23315" y="1279"/>
                  </a:cubicBezTo>
                  <a:close/>
                </a:path>
              </a:pathLst>
            </a:custGeom>
            <a:solidFill>
              <a:srgbClr val="00D0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3" name="Google Shape;3983;p46"/>
            <p:cNvSpPr/>
            <p:nvPr/>
          </p:nvSpPr>
          <p:spPr>
            <a:xfrm rot="-217623">
              <a:off x="-781579" y="2963960"/>
              <a:ext cx="227951" cy="205773"/>
            </a:xfrm>
            <a:custGeom>
              <a:rect b="b" l="l" r="r" t="t"/>
              <a:pathLst>
                <a:path extrusionOk="0" h="205773" w="227951">
                  <a:moveTo>
                    <a:pt x="31064" y="146903"/>
                  </a:moveTo>
                  <a:cubicBezTo>
                    <a:pt x="20208" y="152348"/>
                    <a:pt x="10816" y="160313"/>
                    <a:pt x="3663" y="170124"/>
                  </a:cubicBezTo>
                  <a:cubicBezTo>
                    <a:pt x="-3443" y="180550"/>
                    <a:pt x="-1375" y="194680"/>
                    <a:pt x="8424" y="202634"/>
                  </a:cubicBezTo>
                  <a:cubicBezTo>
                    <a:pt x="18176" y="208671"/>
                    <a:pt x="30832" y="203911"/>
                    <a:pt x="41166" y="198802"/>
                  </a:cubicBezTo>
                  <a:cubicBezTo>
                    <a:pt x="90604" y="174315"/>
                    <a:pt x="137312" y="144662"/>
                    <a:pt x="180493" y="110330"/>
                  </a:cubicBezTo>
                  <a:cubicBezTo>
                    <a:pt x="195227" y="99706"/>
                    <a:pt x="207894" y="86493"/>
                    <a:pt x="217879" y="71318"/>
                  </a:cubicBezTo>
                  <a:cubicBezTo>
                    <a:pt x="229489" y="52393"/>
                    <a:pt x="233785" y="18490"/>
                    <a:pt x="211377" y="4789"/>
                  </a:cubicBezTo>
                  <a:cubicBezTo>
                    <a:pt x="185950" y="-10653"/>
                    <a:pt x="180028" y="12220"/>
                    <a:pt x="165863" y="29984"/>
                  </a:cubicBezTo>
                  <a:cubicBezTo>
                    <a:pt x="127722" y="76159"/>
                    <a:pt x="82174" y="115682"/>
                    <a:pt x="31064" y="146903"/>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4" name="Google Shape;3984;p46"/>
            <p:cNvSpPr/>
            <p:nvPr/>
          </p:nvSpPr>
          <p:spPr>
            <a:xfrm rot="-217623">
              <a:off x="-1685338" y="3343677"/>
              <a:ext cx="242017" cy="221739"/>
            </a:xfrm>
            <a:custGeom>
              <a:rect b="b" l="l" r="r" t="t"/>
              <a:pathLst>
                <a:path extrusionOk="0" h="221739" w="242017">
                  <a:moveTo>
                    <a:pt x="-553" y="221425"/>
                  </a:moveTo>
                  <a:cubicBezTo>
                    <a:pt x="43172" y="215945"/>
                    <a:pt x="84576" y="198599"/>
                    <a:pt x="119152" y="171268"/>
                  </a:cubicBezTo>
                  <a:cubicBezTo>
                    <a:pt x="153555" y="144041"/>
                    <a:pt x="185240" y="113563"/>
                    <a:pt x="213778" y="80241"/>
                  </a:cubicBezTo>
                  <a:cubicBezTo>
                    <a:pt x="225134" y="69408"/>
                    <a:pt x="233911" y="56149"/>
                    <a:pt x="239438" y="41461"/>
                  </a:cubicBezTo>
                  <a:cubicBezTo>
                    <a:pt x="249655" y="5817"/>
                    <a:pt x="219352" y="-7768"/>
                    <a:pt x="190673" y="3611"/>
                  </a:cubicBezTo>
                  <a:cubicBezTo>
                    <a:pt x="165826" y="13364"/>
                    <a:pt x="157699" y="33450"/>
                    <a:pt x="143650" y="53536"/>
                  </a:cubicBezTo>
                  <a:cubicBezTo>
                    <a:pt x="102317" y="114144"/>
                    <a:pt x="43218" y="161979"/>
                    <a:pt x="-553" y="221425"/>
                  </a:cubicBezTo>
                  <a:close/>
                </a:path>
              </a:pathLst>
            </a:custGeom>
            <a:solidFill>
              <a:srgbClr val="FAF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5" name="Google Shape;3985;p46"/>
            <p:cNvSpPr/>
            <p:nvPr/>
          </p:nvSpPr>
          <p:spPr>
            <a:xfrm rot="-217623">
              <a:off x="-906567" y="4278850"/>
              <a:ext cx="169746" cy="126555"/>
            </a:xfrm>
            <a:custGeom>
              <a:rect b="b" l="l" r="r" t="t"/>
              <a:pathLst>
                <a:path extrusionOk="0" h="126555" w="169746">
                  <a:moveTo>
                    <a:pt x="169194" y="123687"/>
                  </a:moveTo>
                  <a:cubicBezTo>
                    <a:pt x="161148" y="120506"/>
                    <a:pt x="152776" y="118219"/>
                    <a:pt x="144231" y="116837"/>
                  </a:cubicBezTo>
                  <a:cubicBezTo>
                    <a:pt x="126188" y="116164"/>
                    <a:pt x="108215" y="119368"/>
                    <a:pt x="91519" y="126242"/>
                  </a:cubicBezTo>
                  <a:cubicBezTo>
                    <a:pt x="119152" y="109975"/>
                    <a:pt x="128360" y="74389"/>
                    <a:pt x="112093" y="46756"/>
                  </a:cubicBezTo>
                  <a:cubicBezTo>
                    <a:pt x="101040" y="27993"/>
                    <a:pt x="80408" y="16986"/>
                    <a:pt x="58661" y="18263"/>
                  </a:cubicBezTo>
                  <a:cubicBezTo>
                    <a:pt x="48560" y="19076"/>
                    <a:pt x="38691" y="22675"/>
                    <a:pt x="28474" y="23952"/>
                  </a:cubicBezTo>
                  <a:cubicBezTo>
                    <a:pt x="19487" y="25763"/>
                    <a:pt x="10141" y="24185"/>
                    <a:pt x="2233" y="19540"/>
                  </a:cubicBezTo>
                  <a:cubicBezTo>
                    <a:pt x="376" y="10252"/>
                    <a:pt x="-553" y="4795"/>
                    <a:pt x="-553" y="4795"/>
                  </a:cubicBezTo>
                  <a:cubicBezTo>
                    <a:pt x="-553" y="4795"/>
                    <a:pt x="72477" y="34634"/>
                    <a:pt x="141909" y="-314"/>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6" name="Google Shape;3986;p46"/>
            <p:cNvSpPr/>
            <p:nvPr/>
          </p:nvSpPr>
          <p:spPr>
            <a:xfrm rot="-217623">
              <a:off x="-1452964" y="4098645"/>
              <a:ext cx="178114" cy="311976"/>
            </a:xfrm>
            <a:custGeom>
              <a:rect b="b" l="l" r="r" t="t"/>
              <a:pathLst>
                <a:path extrusionOk="0" h="311976" w="178114">
                  <a:moveTo>
                    <a:pt x="176392" y="144586"/>
                  </a:moveTo>
                  <a:cubicBezTo>
                    <a:pt x="164782" y="176864"/>
                    <a:pt x="38807" y="311663"/>
                    <a:pt x="38807" y="311663"/>
                  </a:cubicBezTo>
                  <a:cubicBezTo>
                    <a:pt x="38807" y="311663"/>
                    <a:pt x="5717" y="286468"/>
                    <a:pt x="-553" y="254539"/>
                  </a:cubicBezTo>
                  <a:cubicBezTo>
                    <a:pt x="956" y="254422"/>
                    <a:pt x="2466" y="254422"/>
                    <a:pt x="3975" y="254539"/>
                  </a:cubicBezTo>
                  <a:cubicBezTo>
                    <a:pt x="76657" y="257790"/>
                    <a:pt x="135291" y="205310"/>
                    <a:pt x="145392" y="131931"/>
                  </a:cubicBezTo>
                  <a:cubicBezTo>
                    <a:pt x="151360" y="85117"/>
                    <a:pt x="135732" y="38117"/>
                    <a:pt x="102897" y="4214"/>
                  </a:cubicBezTo>
                  <a:cubicBezTo>
                    <a:pt x="104871" y="2705"/>
                    <a:pt x="107193" y="1195"/>
                    <a:pt x="109399" y="-314"/>
                  </a:cubicBezTo>
                  <a:cubicBezTo>
                    <a:pt x="134942" y="48799"/>
                    <a:pt x="185913" y="117533"/>
                    <a:pt x="176392" y="144586"/>
                  </a:cubicBez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7" name="Google Shape;3987;p46"/>
            <p:cNvSpPr/>
            <p:nvPr/>
          </p:nvSpPr>
          <p:spPr>
            <a:xfrm rot="-217623">
              <a:off x="-1811275" y="2856357"/>
              <a:ext cx="145033" cy="147802"/>
            </a:xfrm>
            <a:custGeom>
              <a:rect b="b" l="l" r="r" t="t"/>
              <a:pathLst>
                <a:path extrusionOk="0" h="147802" w="145033">
                  <a:moveTo>
                    <a:pt x="144347" y="113934"/>
                  </a:moveTo>
                  <a:cubicBezTo>
                    <a:pt x="124679" y="123200"/>
                    <a:pt x="106009" y="134438"/>
                    <a:pt x="88616" y="147489"/>
                  </a:cubicBezTo>
                  <a:cubicBezTo>
                    <a:pt x="50534" y="121365"/>
                    <a:pt x="24410" y="82702"/>
                    <a:pt x="-553" y="43922"/>
                  </a:cubicBezTo>
                  <a:cubicBezTo>
                    <a:pt x="34766" y="25624"/>
                    <a:pt x="71793" y="10809"/>
                    <a:pt x="109980" y="-314"/>
                  </a:cubicBezTo>
                  <a:cubicBezTo>
                    <a:pt x="121822" y="13607"/>
                    <a:pt x="130670" y="29804"/>
                    <a:pt x="135988" y="47290"/>
                  </a:cubicBezTo>
                  <a:cubicBezTo>
                    <a:pt x="142327" y="68908"/>
                    <a:pt x="145148" y="91410"/>
                    <a:pt x="144347" y="113934"/>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8" name="Google Shape;3988;p46"/>
            <p:cNvSpPr/>
            <p:nvPr/>
          </p:nvSpPr>
          <p:spPr>
            <a:xfrm rot="-217623">
              <a:off x="-1911422" y="2924635"/>
              <a:ext cx="177525" cy="168701"/>
            </a:xfrm>
            <a:custGeom>
              <a:rect b="b" l="l" r="r" t="t"/>
              <a:pathLst>
                <a:path extrusionOk="0" h="168701" w="177525">
                  <a:moveTo>
                    <a:pt x="176973" y="98724"/>
                  </a:moveTo>
                  <a:cubicBezTo>
                    <a:pt x="156469" y="116187"/>
                    <a:pt x="144243" y="141463"/>
                    <a:pt x="143302" y="168388"/>
                  </a:cubicBezTo>
                  <a:lnTo>
                    <a:pt x="136452" y="168388"/>
                  </a:lnTo>
                  <a:cubicBezTo>
                    <a:pt x="107124" y="166646"/>
                    <a:pt x="78074" y="161665"/>
                    <a:pt x="49837" y="153526"/>
                  </a:cubicBezTo>
                  <a:cubicBezTo>
                    <a:pt x="31759" y="148940"/>
                    <a:pt x="14680" y="141068"/>
                    <a:pt x="-553" y="130305"/>
                  </a:cubicBezTo>
                  <a:cubicBezTo>
                    <a:pt x="318" y="116129"/>
                    <a:pt x="2071" y="102010"/>
                    <a:pt x="4672" y="88042"/>
                  </a:cubicBezTo>
                  <a:cubicBezTo>
                    <a:pt x="11406" y="52514"/>
                    <a:pt x="38342" y="23372"/>
                    <a:pt x="73290" y="-314"/>
                  </a:cubicBezTo>
                  <a:cubicBezTo>
                    <a:pt x="100807" y="20469"/>
                    <a:pt x="128208" y="53211"/>
                    <a:pt x="151081" y="72833"/>
                  </a:cubicBezTo>
                  <a:cubicBezTo>
                    <a:pt x="160555" y="80565"/>
                    <a:pt x="169240" y="89250"/>
                    <a:pt x="176973" y="98724"/>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9" name="Google Shape;3989;p46"/>
            <p:cNvSpPr/>
            <p:nvPr/>
          </p:nvSpPr>
          <p:spPr>
            <a:xfrm rot="-217623">
              <a:off x="-1898759" y="3110534"/>
              <a:ext cx="168701" cy="130650"/>
            </a:xfrm>
            <a:custGeom>
              <a:rect b="b" l="l" r="r" t="t"/>
              <a:pathLst>
                <a:path extrusionOk="0" h="130650" w="168701">
                  <a:moveTo>
                    <a:pt x="168149" y="48366"/>
                  </a:moveTo>
                  <a:cubicBezTo>
                    <a:pt x="166524" y="50154"/>
                    <a:pt x="164782" y="51814"/>
                    <a:pt x="162924" y="53358"/>
                  </a:cubicBezTo>
                  <a:cubicBezTo>
                    <a:pt x="138414" y="75093"/>
                    <a:pt x="112337" y="95005"/>
                    <a:pt x="84901" y="112920"/>
                  </a:cubicBezTo>
                  <a:cubicBezTo>
                    <a:pt x="74893" y="120014"/>
                    <a:pt x="64048" y="125866"/>
                    <a:pt x="52624" y="130336"/>
                  </a:cubicBezTo>
                  <a:cubicBezTo>
                    <a:pt x="24607" y="94518"/>
                    <a:pt x="6297" y="52092"/>
                    <a:pt x="-553" y="7148"/>
                  </a:cubicBezTo>
                  <a:lnTo>
                    <a:pt x="11058" y="5406"/>
                  </a:lnTo>
                  <a:cubicBezTo>
                    <a:pt x="54981" y="-1537"/>
                    <a:pt x="99670" y="-2164"/>
                    <a:pt x="143767" y="3549"/>
                  </a:cubicBezTo>
                  <a:lnTo>
                    <a:pt x="143767" y="3549"/>
                  </a:lnTo>
                  <a:cubicBezTo>
                    <a:pt x="148469" y="20106"/>
                    <a:pt x="156794" y="35420"/>
                    <a:pt x="168149" y="48366"/>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0" name="Google Shape;3990;p46"/>
            <p:cNvSpPr/>
            <p:nvPr/>
          </p:nvSpPr>
          <p:spPr>
            <a:xfrm rot="-217623">
              <a:off x="-1808759" y="3170738"/>
              <a:ext cx="154252" cy="167076"/>
            </a:xfrm>
            <a:custGeom>
              <a:rect b="b" l="l" r="r" t="t"/>
              <a:pathLst>
                <a:path extrusionOk="0" h="167076" w="154252">
                  <a:moveTo>
                    <a:pt x="99530" y="-314"/>
                  </a:moveTo>
                  <a:lnTo>
                    <a:pt x="93493" y="3634"/>
                  </a:lnTo>
                  <a:cubicBezTo>
                    <a:pt x="55886" y="29038"/>
                    <a:pt x="23876" y="61873"/>
                    <a:pt x="-553" y="100118"/>
                  </a:cubicBezTo>
                  <a:cubicBezTo>
                    <a:pt x="25942" y="125649"/>
                    <a:pt x="55329" y="148011"/>
                    <a:pt x="86991" y="166763"/>
                  </a:cubicBezTo>
                  <a:cubicBezTo>
                    <a:pt x="106578" y="156394"/>
                    <a:pt x="122717" y="140534"/>
                    <a:pt x="133433" y="121133"/>
                  </a:cubicBezTo>
                  <a:cubicBezTo>
                    <a:pt x="147493" y="93685"/>
                    <a:pt x="154448" y="63138"/>
                    <a:pt x="153635" y="32312"/>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1" name="Google Shape;3991;p46"/>
            <p:cNvSpPr/>
            <p:nvPr/>
          </p:nvSpPr>
          <p:spPr>
            <a:xfrm rot="-217623">
              <a:off x="-1680094" y="3227141"/>
              <a:ext cx="172876" cy="167308"/>
            </a:xfrm>
            <a:custGeom>
              <a:rect b="b" l="l" r="r" t="t"/>
              <a:pathLst>
                <a:path extrusionOk="0" h="167308" w="172876">
                  <a:moveTo>
                    <a:pt x="168381" y="72020"/>
                  </a:moveTo>
                  <a:cubicBezTo>
                    <a:pt x="158837" y="96669"/>
                    <a:pt x="144823" y="119345"/>
                    <a:pt x="127047" y="138897"/>
                  </a:cubicBezTo>
                  <a:cubicBezTo>
                    <a:pt x="119315" y="149045"/>
                    <a:pt x="110641" y="158461"/>
                    <a:pt x="101156" y="166995"/>
                  </a:cubicBezTo>
                  <a:cubicBezTo>
                    <a:pt x="66348" y="154304"/>
                    <a:pt x="32375" y="139408"/>
                    <a:pt x="-553" y="122410"/>
                  </a:cubicBezTo>
                  <a:cubicBezTo>
                    <a:pt x="7458" y="104413"/>
                    <a:pt x="24874" y="83979"/>
                    <a:pt x="34279" y="66911"/>
                  </a:cubicBezTo>
                  <a:cubicBezTo>
                    <a:pt x="47166" y="42877"/>
                    <a:pt x="62609" y="18495"/>
                    <a:pt x="86294" y="4795"/>
                  </a:cubicBezTo>
                  <a:cubicBezTo>
                    <a:pt x="89766" y="2763"/>
                    <a:pt x="93423" y="1056"/>
                    <a:pt x="97208" y="-314"/>
                  </a:cubicBezTo>
                  <a:cubicBezTo>
                    <a:pt x="122984" y="11297"/>
                    <a:pt x="148643" y="21978"/>
                    <a:pt x="170355" y="30802"/>
                  </a:cubicBezTo>
                  <a:cubicBezTo>
                    <a:pt x="173536" y="44456"/>
                    <a:pt x="172851" y="58726"/>
                    <a:pt x="168381" y="72020"/>
                  </a:cubicBezTo>
                  <a:close/>
                </a:path>
              </a:pathLst>
            </a:custGeom>
            <a:solidFill>
              <a:srgbClr val="203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2" name="Google Shape;3992;p46"/>
            <p:cNvSpPr/>
            <p:nvPr/>
          </p:nvSpPr>
          <p:spPr>
            <a:xfrm rot="-217623">
              <a:off x="-1939517" y="3633936"/>
              <a:ext cx="200622" cy="149502"/>
            </a:xfrm>
            <a:custGeom>
              <a:rect b="b" l="l" r="r" t="t"/>
              <a:pathLst>
                <a:path extrusionOk="0" h="149502" w="200622">
                  <a:moveTo>
                    <a:pt x="200070" y="68188"/>
                  </a:moveTo>
                  <a:cubicBezTo>
                    <a:pt x="188459" y="100930"/>
                    <a:pt x="147474" y="143774"/>
                    <a:pt x="134586" y="141451"/>
                  </a:cubicBezTo>
                  <a:cubicBezTo>
                    <a:pt x="121699" y="139129"/>
                    <a:pt x="150028" y="100466"/>
                    <a:pt x="134586" y="98260"/>
                  </a:cubicBezTo>
                  <a:cubicBezTo>
                    <a:pt x="119144" y="96054"/>
                    <a:pt x="125530" y="139129"/>
                    <a:pt x="110204" y="147721"/>
                  </a:cubicBezTo>
                  <a:cubicBezTo>
                    <a:pt x="94878" y="156313"/>
                    <a:pt x="71657" y="125661"/>
                    <a:pt x="82803" y="95589"/>
                  </a:cubicBezTo>
                  <a:cubicBezTo>
                    <a:pt x="58769" y="116953"/>
                    <a:pt x="43559" y="136343"/>
                    <a:pt x="28465" y="131698"/>
                  </a:cubicBezTo>
                  <a:cubicBezTo>
                    <a:pt x="13372" y="127054"/>
                    <a:pt x="48320" y="80147"/>
                    <a:pt x="48320" y="80147"/>
                  </a:cubicBezTo>
                  <a:cubicBezTo>
                    <a:pt x="48320" y="80147"/>
                    <a:pt x="9192" y="110103"/>
                    <a:pt x="600" y="101279"/>
                  </a:cubicBezTo>
                  <a:cubicBezTo>
                    <a:pt x="-5205" y="95357"/>
                    <a:pt x="12211" y="73762"/>
                    <a:pt x="23821" y="60525"/>
                  </a:cubicBezTo>
                  <a:cubicBezTo>
                    <a:pt x="29394" y="54140"/>
                    <a:pt x="33574" y="49844"/>
                    <a:pt x="33574" y="49844"/>
                  </a:cubicBezTo>
                  <a:cubicBezTo>
                    <a:pt x="33574" y="49844"/>
                    <a:pt x="14301" y="34518"/>
                    <a:pt x="12327" y="21514"/>
                  </a:cubicBezTo>
                  <a:cubicBezTo>
                    <a:pt x="10353" y="8510"/>
                    <a:pt x="134006" y="3866"/>
                    <a:pt x="154788" y="-314"/>
                  </a:cubicBezTo>
                  <a:lnTo>
                    <a:pt x="157111" y="-314"/>
                  </a:lnTo>
                  <a:close/>
                </a:path>
              </a:pathLst>
            </a:custGeom>
            <a:solidFill>
              <a:srgbClr val="00BC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3" name="Google Shape;3993;p46"/>
            <p:cNvSpPr/>
            <p:nvPr/>
          </p:nvSpPr>
          <p:spPr>
            <a:xfrm rot="-217623">
              <a:off x="-1939517" y="3633936"/>
              <a:ext cx="200622" cy="149502"/>
            </a:xfrm>
            <a:custGeom>
              <a:rect b="b" l="l" r="r" t="t"/>
              <a:pathLst>
                <a:path extrusionOk="0" h="149502" w="200622">
                  <a:moveTo>
                    <a:pt x="200070" y="68188"/>
                  </a:moveTo>
                  <a:cubicBezTo>
                    <a:pt x="188459" y="100930"/>
                    <a:pt x="147474" y="143774"/>
                    <a:pt x="134586" y="141451"/>
                  </a:cubicBezTo>
                  <a:cubicBezTo>
                    <a:pt x="121699" y="139129"/>
                    <a:pt x="150028" y="100466"/>
                    <a:pt x="134586" y="98260"/>
                  </a:cubicBezTo>
                  <a:cubicBezTo>
                    <a:pt x="119144" y="96054"/>
                    <a:pt x="125530" y="139129"/>
                    <a:pt x="110204" y="147721"/>
                  </a:cubicBezTo>
                  <a:cubicBezTo>
                    <a:pt x="94878" y="156313"/>
                    <a:pt x="71657" y="125661"/>
                    <a:pt x="82803" y="95589"/>
                  </a:cubicBezTo>
                  <a:cubicBezTo>
                    <a:pt x="58769" y="116953"/>
                    <a:pt x="43559" y="136343"/>
                    <a:pt x="28465" y="131698"/>
                  </a:cubicBezTo>
                  <a:cubicBezTo>
                    <a:pt x="13372" y="127054"/>
                    <a:pt x="48320" y="80147"/>
                    <a:pt x="48320" y="80147"/>
                  </a:cubicBezTo>
                  <a:cubicBezTo>
                    <a:pt x="48320" y="80147"/>
                    <a:pt x="9192" y="110103"/>
                    <a:pt x="600" y="101279"/>
                  </a:cubicBezTo>
                  <a:cubicBezTo>
                    <a:pt x="-5205" y="95357"/>
                    <a:pt x="12211" y="73762"/>
                    <a:pt x="23821" y="60525"/>
                  </a:cubicBezTo>
                  <a:cubicBezTo>
                    <a:pt x="32692" y="65425"/>
                    <a:pt x="42236" y="68990"/>
                    <a:pt x="52151" y="71091"/>
                  </a:cubicBezTo>
                  <a:cubicBezTo>
                    <a:pt x="80121" y="76873"/>
                    <a:pt x="109194" y="69465"/>
                    <a:pt x="130987" y="51005"/>
                  </a:cubicBezTo>
                  <a:cubicBezTo>
                    <a:pt x="145477" y="37780"/>
                    <a:pt x="154057" y="19296"/>
                    <a:pt x="154788" y="-314"/>
                  </a:cubicBezTo>
                  <a:lnTo>
                    <a:pt x="157111" y="-314"/>
                  </a:lnTo>
                  <a:close/>
                </a:path>
              </a:pathLst>
            </a:custGeom>
            <a:solidFill>
              <a:srgbClr val="00AA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4" name="Google Shape;3994;p46"/>
            <p:cNvSpPr/>
            <p:nvPr/>
          </p:nvSpPr>
          <p:spPr>
            <a:xfrm rot="-217623">
              <a:off x="-1775049" y="2870597"/>
              <a:ext cx="83312" cy="69690"/>
            </a:xfrm>
            <a:custGeom>
              <a:rect b="b" l="l" r="r" t="t"/>
              <a:pathLst>
                <a:path extrusionOk="0" h="69690" w="83312">
                  <a:moveTo>
                    <a:pt x="54895" y="-314"/>
                  </a:moveTo>
                  <a:cubicBezTo>
                    <a:pt x="39685" y="1637"/>
                    <a:pt x="25183" y="7256"/>
                    <a:pt x="12632" y="16057"/>
                  </a:cubicBezTo>
                  <a:cubicBezTo>
                    <a:pt x="-70" y="25485"/>
                    <a:pt x="-4180" y="42657"/>
                    <a:pt x="2879" y="56810"/>
                  </a:cubicBezTo>
                  <a:cubicBezTo>
                    <a:pt x="10403" y="66934"/>
                    <a:pt x="23279" y="71521"/>
                    <a:pt x="35505" y="68421"/>
                  </a:cubicBezTo>
                  <a:cubicBezTo>
                    <a:pt x="47337" y="65100"/>
                    <a:pt x="58041" y="58645"/>
                    <a:pt x="66506" y="49728"/>
                  </a:cubicBezTo>
                  <a:cubicBezTo>
                    <a:pt x="75596" y="42726"/>
                    <a:pt x="81460" y="32335"/>
                    <a:pt x="82760" y="20933"/>
                  </a:cubicBezTo>
                  <a:cubicBezTo>
                    <a:pt x="82760" y="9323"/>
                    <a:pt x="70569" y="-1707"/>
                    <a:pt x="60468" y="3401"/>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5" name="Google Shape;3995;p46"/>
            <p:cNvSpPr/>
            <p:nvPr/>
          </p:nvSpPr>
          <p:spPr>
            <a:xfrm rot="-217623">
              <a:off x="-1880984" y="2950555"/>
              <a:ext cx="73403" cy="107793"/>
            </a:xfrm>
            <a:custGeom>
              <a:rect b="b" l="l" r="r" t="t"/>
              <a:pathLst>
                <a:path extrusionOk="0" h="107793" w="73403">
                  <a:moveTo>
                    <a:pt x="-553" y="71957"/>
                  </a:moveTo>
                  <a:cubicBezTo>
                    <a:pt x="-553" y="87400"/>
                    <a:pt x="6878" y="105861"/>
                    <a:pt x="22668" y="107370"/>
                  </a:cubicBezTo>
                  <a:cubicBezTo>
                    <a:pt x="38459" y="108879"/>
                    <a:pt x="47748" y="94482"/>
                    <a:pt x="55178" y="82059"/>
                  </a:cubicBezTo>
                  <a:cubicBezTo>
                    <a:pt x="61750" y="71981"/>
                    <a:pt x="66975" y="61090"/>
                    <a:pt x="70736" y="49665"/>
                  </a:cubicBezTo>
                  <a:cubicBezTo>
                    <a:pt x="74348" y="38124"/>
                    <a:pt x="73302" y="25620"/>
                    <a:pt x="67834" y="14833"/>
                  </a:cubicBezTo>
                  <a:cubicBezTo>
                    <a:pt x="39271" y="-33235"/>
                    <a:pt x="-321" y="46182"/>
                    <a:pt x="-553" y="71957"/>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6" name="Google Shape;3996;p46"/>
            <p:cNvSpPr/>
            <p:nvPr/>
          </p:nvSpPr>
          <p:spPr>
            <a:xfrm rot="-217623">
              <a:off x="-1859957" y="3116132"/>
              <a:ext cx="59714" cy="95682"/>
            </a:xfrm>
            <a:custGeom>
              <a:rect b="b" l="l" r="r" t="t"/>
              <a:pathLst>
                <a:path extrusionOk="0" h="95682" w="59714">
                  <a:moveTo>
                    <a:pt x="31267" y="86463"/>
                  </a:moveTo>
                  <a:cubicBezTo>
                    <a:pt x="36840" y="92269"/>
                    <a:pt x="45200" y="98074"/>
                    <a:pt x="52283" y="94010"/>
                  </a:cubicBezTo>
                  <a:cubicBezTo>
                    <a:pt x="59365" y="89947"/>
                    <a:pt x="59597" y="81123"/>
                    <a:pt x="58900" y="73576"/>
                  </a:cubicBezTo>
                  <a:cubicBezTo>
                    <a:pt x="57855" y="61547"/>
                    <a:pt x="55637" y="49646"/>
                    <a:pt x="52283" y="38047"/>
                  </a:cubicBezTo>
                  <a:cubicBezTo>
                    <a:pt x="49658" y="24950"/>
                    <a:pt x="42506" y="13201"/>
                    <a:pt x="32080" y="4841"/>
                  </a:cubicBezTo>
                  <a:cubicBezTo>
                    <a:pt x="12110" y="-8279"/>
                    <a:pt x="-894" y="5654"/>
                    <a:pt x="-546" y="24115"/>
                  </a:cubicBezTo>
                  <a:cubicBezTo>
                    <a:pt x="-197" y="46059"/>
                    <a:pt x="16522" y="71486"/>
                    <a:pt x="31267" y="86463"/>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7" name="Google Shape;3997;p46"/>
            <p:cNvSpPr/>
            <p:nvPr/>
          </p:nvSpPr>
          <p:spPr>
            <a:xfrm rot="-217623">
              <a:off x="-1775343" y="3229569"/>
              <a:ext cx="82569" cy="65799"/>
            </a:xfrm>
            <a:custGeom>
              <a:rect b="b" l="l" r="r" t="t"/>
              <a:pathLst>
                <a:path extrusionOk="0" h="65799" w="82569">
                  <a:moveTo>
                    <a:pt x="44567" y="60266"/>
                  </a:moveTo>
                  <a:cubicBezTo>
                    <a:pt x="53078" y="65990"/>
                    <a:pt x="63887" y="67081"/>
                    <a:pt x="73362" y="63168"/>
                  </a:cubicBezTo>
                  <a:cubicBezTo>
                    <a:pt x="81106" y="57363"/>
                    <a:pt x="84055" y="47122"/>
                    <a:pt x="80560" y="38090"/>
                  </a:cubicBezTo>
                  <a:cubicBezTo>
                    <a:pt x="76856" y="29393"/>
                    <a:pt x="70784" y="21904"/>
                    <a:pt x="63028" y="16494"/>
                  </a:cubicBezTo>
                  <a:cubicBezTo>
                    <a:pt x="50024" y="6393"/>
                    <a:pt x="10548" y="-12997"/>
                    <a:pt x="679" y="11733"/>
                  </a:cubicBezTo>
                  <a:cubicBezTo>
                    <a:pt x="-7912" y="33097"/>
                    <a:pt x="30750" y="52835"/>
                    <a:pt x="44567" y="60266"/>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8" name="Google Shape;3998;p46"/>
            <p:cNvSpPr/>
            <p:nvPr/>
          </p:nvSpPr>
          <p:spPr>
            <a:xfrm rot="-217623">
              <a:off x="-1649346" y="3298747"/>
              <a:ext cx="99093" cy="59652"/>
            </a:xfrm>
            <a:custGeom>
              <a:rect b="b" l="l" r="r" t="t"/>
              <a:pathLst>
                <a:path extrusionOk="0" h="59652" w="99093">
                  <a:moveTo>
                    <a:pt x="62233" y="56570"/>
                  </a:moveTo>
                  <a:cubicBezTo>
                    <a:pt x="71498" y="60634"/>
                    <a:pt x="82122" y="60204"/>
                    <a:pt x="91027" y="55409"/>
                  </a:cubicBezTo>
                  <a:cubicBezTo>
                    <a:pt x="100223" y="46968"/>
                    <a:pt x="101094" y="32757"/>
                    <a:pt x="93001" y="23248"/>
                  </a:cubicBezTo>
                  <a:cubicBezTo>
                    <a:pt x="84978" y="14319"/>
                    <a:pt x="74250" y="8247"/>
                    <a:pt x="62465" y="5948"/>
                  </a:cubicBezTo>
                  <a:cubicBezTo>
                    <a:pt x="50552" y="2674"/>
                    <a:pt x="38338" y="619"/>
                    <a:pt x="26007" y="-206"/>
                  </a:cubicBezTo>
                  <a:cubicBezTo>
                    <a:pt x="6967" y="-1483"/>
                    <a:pt x="-7315" y="8618"/>
                    <a:pt x="2786" y="26963"/>
                  </a:cubicBezTo>
                  <a:cubicBezTo>
                    <a:pt x="11843" y="42405"/>
                    <a:pt x="46675" y="52274"/>
                    <a:pt x="62233" y="56570"/>
                  </a:cubicBezTo>
                  <a:close/>
                </a:path>
              </a:pathLst>
            </a:custGeom>
            <a:solidFill>
              <a:srgbClr val="2649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99" name="Google Shape;3999;p46"/>
          <p:cNvGrpSpPr/>
          <p:nvPr/>
        </p:nvGrpSpPr>
        <p:grpSpPr>
          <a:xfrm>
            <a:off x="-23707" y="28378"/>
            <a:ext cx="4238751" cy="1592002"/>
            <a:chOff x="76918" y="4625386"/>
            <a:chExt cx="5374351" cy="2018514"/>
          </a:xfrm>
        </p:grpSpPr>
        <p:sp>
          <p:nvSpPr>
            <p:cNvPr id="4000" name="Google Shape;4000;p46"/>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1" name="Google Shape;4001;p46"/>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2" name="Google Shape;4002;p46"/>
            <p:cNvSpPr/>
            <p:nvPr/>
          </p:nvSpPr>
          <p:spPr>
            <a:xfrm>
              <a:off x="2743614"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3" name="Google Shape;4003;p46"/>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4" name="Google Shape;4004;p46"/>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5" name="Google Shape;4005;p46"/>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6" name="Google Shape;4006;p46"/>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7" name="Google Shape;4007;p46"/>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8" name="Google Shape;4008;p46"/>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9" name="Google Shape;4009;p46"/>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0" name="Google Shape;4010;p46"/>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1" name="Google Shape;4011;p46"/>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2" name="Google Shape;4012;p46"/>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3" name="Google Shape;4013;p46"/>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14" name="Google Shape;4014;p46"/>
            <p:cNvPicPr preferRelativeResize="0"/>
            <p:nvPr/>
          </p:nvPicPr>
          <p:blipFill rotWithShape="1">
            <a:blip r:embed="rId5">
              <a:alphaModFix/>
            </a:blip>
            <a:srcRect b="0" l="0" r="0" t="0"/>
            <a:stretch/>
          </p:blipFill>
          <p:spPr>
            <a:xfrm>
              <a:off x="1391922" y="6333832"/>
              <a:ext cx="123825" cy="119063"/>
            </a:xfrm>
            <a:prstGeom prst="rect">
              <a:avLst/>
            </a:prstGeom>
            <a:noFill/>
            <a:ln>
              <a:noFill/>
            </a:ln>
          </p:spPr>
        </p:pic>
        <p:sp>
          <p:nvSpPr>
            <p:cNvPr id="4015" name="Google Shape;4015;p46"/>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6" name="Google Shape;4016;p46"/>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7" name="Google Shape;4017;p46"/>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8" name="Google Shape;4018;p46"/>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9" name="Google Shape;4019;p46"/>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0" name="Google Shape;4020;p46"/>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1" name="Google Shape;4021;p46"/>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2" name="Google Shape;4022;p46"/>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6" name="Shape 4026"/>
        <p:cNvGrpSpPr/>
        <p:nvPr/>
      </p:nvGrpSpPr>
      <p:grpSpPr>
        <a:xfrm>
          <a:off x="0" y="0"/>
          <a:ext cx="0" cy="0"/>
          <a:chOff x="0" y="0"/>
          <a:chExt cx="0" cy="0"/>
        </a:xfrm>
      </p:grpSpPr>
      <p:sp>
        <p:nvSpPr>
          <p:cNvPr id="4027" name="Google Shape;4027;p47"/>
          <p:cNvSpPr/>
          <p:nvPr/>
        </p:nvSpPr>
        <p:spPr>
          <a:xfrm>
            <a:off x="835652" y="69340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8" name="Google Shape;4028;p47"/>
          <p:cNvSpPr/>
          <p:nvPr/>
        </p:nvSpPr>
        <p:spPr>
          <a:xfrm>
            <a:off x="1169811" y="602407"/>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9" name="Google Shape;4029;p47"/>
          <p:cNvSpPr/>
          <p:nvPr/>
        </p:nvSpPr>
        <p:spPr>
          <a:xfrm flipH="1">
            <a:off x="61196" y="8016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0" name="Google Shape;4030;p47"/>
          <p:cNvSpPr/>
          <p:nvPr/>
        </p:nvSpPr>
        <p:spPr>
          <a:xfrm rot="27723">
            <a:off x="87772" y="1139884"/>
            <a:ext cx="111604" cy="87302"/>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1" name="Google Shape;4031;p47"/>
          <p:cNvSpPr/>
          <p:nvPr/>
        </p:nvSpPr>
        <p:spPr>
          <a:xfrm flipH="1">
            <a:off x="885201" y="38818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2" name="Google Shape;4032;p47"/>
          <p:cNvSpPr/>
          <p:nvPr/>
        </p:nvSpPr>
        <p:spPr>
          <a:xfrm>
            <a:off x="624719" y="556688"/>
            <a:ext cx="45701" cy="45616"/>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3" name="Google Shape;4033;p47"/>
          <p:cNvSpPr/>
          <p:nvPr/>
        </p:nvSpPr>
        <p:spPr>
          <a:xfrm flipH="1">
            <a:off x="2412679" y="14673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4" name="Google Shape;4034;p47"/>
          <p:cNvSpPr/>
          <p:nvPr/>
        </p:nvSpPr>
        <p:spPr>
          <a:xfrm>
            <a:off x="517560" y="85603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5" name="Google Shape;4035;p47"/>
          <p:cNvSpPr/>
          <p:nvPr/>
        </p:nvSpPr>
        <p:spPr>
          <a:xfrm rot="27723">
            <a:off x="186630" y="98612"/>
            <a:ext cx="111604" cy="87302"/>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6" name="Google Shape;4036;p47"/>
          <p:cNvSpPr/>
          <p:nvPr/>
        </p:nvSpPr>
        <p:spPr>
          <a:xfrm>
            <a:off x="1698555" y="17139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7" name="Google Shape;4037;p47"/>
          <p:cNvSpPr/>
          <p:nvPr/>
        </p:nvSpPr>
        <p:spPr>
          <a:xfrm flipH="1">
            <a:off x="2154480" y="33585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8" name="Google Shape;4038;p47"/>
          <p:cNvSpPr/>
          <p:nvPr/>
        </p:nvSpPr>
        <p:spPr>
          <a:xfrm flipH="1">
            <a:off x="64512" y="383106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9" name="Google Shape;4039;p47"/>
          <p:cNvSpPr/>
          <p:nvPr/>
        </p:nvSpPr>
        <p:spPr>
          <a:xfrm flipH="1">
            <a:off x="1662210" y="53382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0" name="Google Shape;4040;p47"/>
          <p:cNvSpPr/>
          <p:nvPr/>
        </p:nvSpPr>
        <p:spPr>
          <a:xfrm>
            <a:off x="133895" y="408115"/>
            <a:ext cx="249825" cy="199550"/>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1" name="Google Shape;4041;p47"/>
          <p:cNvSpPr/>
          <p:nvPr/>
        </p:nvSpPr>
        <p:spPr>
          <a:xfrm flipH="1">
            <a:off x="728010" y="32248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2" name="Google Shape;4042;p47"/>
          <p:cNvSpPr/>
          <p:nvPr/>
        </p:nvSpPr>
        <p:spPr>
          <a:xfrm flipH="1">
            <a:off x="581291" y="12216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3" name="Google Shape;4043;p47"/>
          <p:cNvSpPr/>
          <p:nvPr/>
        </p:nvSpPr>
        <p:spPr>
          <a:xfrm flipH="1">
            <a:off x="1280589" y="117535"/>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4" name="Google Shape;4044;p47"/>
          <p:cNvSpPr/>
          <p:nvPr/>
        </p:nvSpPr>
        <p:spPr>
          <a:xfrm>
            <a:off x="514354" y="6536903"/>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5" name="Google Shape;4045;p47"/>
          <p:cNvSpPr/>
          <p:nvPr/>
        </p:nvSpPr>
        <p:spPr>
          <a:xfrm>
            <a:off x="518100" y="6173191"/>
            <a:ext cx="36553" cy="36647"/>
          </a:xfrm>
          <a:custGeom>
            <a:rect b="b" l="l" r="r" t="t"/>
            <a:pathLst>
              <a:path extrusionOk="0" h="36647" w="36553">
                <a:moveTo>
                  <a:pt x="17695" y="-628"/>
                </a:moveTo>
                <a:cubicBezTo>
                  <a:pt x="15971" y="3524"/>
                  <a:pt x="13796" y="7488"/>
                  <a:pt x="11228" y="11182"/>
                </a:cubicBezTo>
                <a:cubicBezTo>
                  <a:pt x="7554" y="13787"/>
                  <a:pt x="3589" y="15961"/>
                  <a:pt x="-582" y="17649"/>
                </a:cubicBezTo>
                <a:cubicBezTo>
                  <a:pt x="3570" y="19373"/>
                  <a:pt x="7535" y="21548"/>
                  <a:pt x="11228" y="24116"/>
                </a:cubicBezTo>
                <a:cubicBezTo>
                  <a:pt x="13786" y="27856"/>
                  <a:pt x="15952" y="31839"/>
                  <a:pt x="17695" y="36019"/>
                </a:cubicBezTo>
                <a:cubicBezTo>
                  <a:pt x="19523" y="26693"/>
                  <a:pt x="26693" y="19336"/>
                  <a:pt x="35972" y="17274"/>
                </a:cubicBezTo>
                <a:cubicBezTo>
                  <a:pt x="31811" y="15568"/>
                  <a:pt x="27846" y="13393"/>
                  <a:pt x="24162" y="10806"/>
                </a:cubicBezTo>
                <a:cubicBezTo>
                  <a:pt x="21613" y="7226"/>
                  <a:pt x="19448" y="3402"/>
                  <a:pt x="17695" y="-628"/>
                </a:cubicBezTo>
                <a:close/>
              </a:path>
            </a:pathLst>
          </a:custGeom>
          <a:solidFill>
            <a:srgbClr val="0A1656">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6" name="Google Shape;4046;p47"/>
          <p:cNvSpPr/>
          <p:nvPr/>
        </p:nvSpPr>
        <p:spPr>
          <a:xfrm rot="10800000">
            <a:off x="2750870" y="724517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7" name="Google Shape;4047;p47"/>
          <p:cNvSpPr/>
          <p:nvPr/>
        </p:nvSpPr>
        <p:spPr>
          <a:xfrm>
            <a:off x="3931069" y="6235696"/>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8" name="Google Shape;4048;p47"/>
          <p:cNvSpPr/>
          <p:nvPr/>
        </p:nvSpPr>
        <p:spPr>
          <a:xfrm>
            <a:off x="4932923" y="616628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9" name="Google Shape;4049;p47"/>
          <p:cNvSpPr/>
          <p:nvPr/>
        </p:nvSpPr>
        <p:spPr>
          <a:xfrm flipH="1">
            <a:off x="5327623" y="642875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0" name="Google Shape;4050;p47"/>
          <p:cNvSpPr/>
          <p:nvPr/>
        </p:nvSpPr>
        <p:spPr>
          <a:xfrm flipH="1">
            <a:off x="5576877" y="6024847"/>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1" name="Google Shape;4051;p47"/>
          <p:cNvSpPr/>
          <p:nvPr/>
        </p:nvSpPr>
        <p:spPr>
          <a:xfrm>
            <a:off x="2081757" y="6491246"/>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2" name="Google Shape;4052;p47"/>
          <p:cNvSpPr/>
          <p:nvPr/>
        </p:nvSpPr>
        <p:spPr>
          <a:xfrm>
            <a:off x="963618" y="6761261"/>
            <a:ext cx="249825" cy="199550"/>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3" name="Google Shape;4053;p47"/>
          <p:cNvSpPr/>
          <p:nvPr/>
        </p:nvSpPr>
        <p:spPr>
          <a:xfrm flipH="1">
            <a:off x="2550498" y="634024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4" name="Google Shape;4054;p47"/>
          <p:cNvSpPr/>
          <p:nvPr/>
        </p:nvSpPr>
        <p:spPr>
          <a:xfrm>
            <a:off x="1601791" y="620044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5" name="Google Shape;4055;p47"/>
          <p:cNvSpPr/>
          <p:nvPr/>
        </p:nvSpPr>
        <p:spPr>
          <a:xfrm rot="27723">
            <a:off x="5922630" y="666475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6" name="Google Shape;4056;p47"/>
          <p:cNvSpPr/>
          <p:nvPr/>
        </p:nvSpPr>
        <p:spPr>
          <a:xfrm flipH="1">
            <a:off x="4682286" y="660134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7" name="Google Shape;4057;p47"/>
          <p:cNvSpPr/>
          <p:nvPr/>
        </p:nvSpPr>
        <p:spPr>
          <a:xfrm>
            <a:off x="4213812" y="688796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8" name="Google Shape;4058;p47"/>
          <p:cNvSpPr/>
          <p:nvPr/>
        </p:nvSpPr>
        <p:spPr>
          <a:xfrm flipH="1">
            <a:off x="10556149" y="71211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9" name="Google Shape;4059;p47"/>
          <p:cNvSpPr/>
          <p:nvPr/>
        </p:nvSpPr>
        <p:spPr>
          <a:xfrm>
            <a:off x="9686762" y="692102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0" name="Google Shape;4060;p47"/>
          <p:cNvSpPr/>
          <p:nvPr/>
        </p:nvSpPr>
        <p:spPr>
          <a:xfrm rot="27723">
            <a:off x="6606763" y="6012915"/>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1" name="Google Shape;4061;p47"/>
          <p:cNvSpPr/>
          <p:nvPr/>
        </p:nvSpPr>
        <p:spPr>
          <a:xfrm flipH="1">
            <a:off x="6953232" y="6729587"/>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2" name="Google Shape;4062;p47"/>
          <p:cNvSpPr/>
          <p:nvPr/>
        </p:nvSpPr>
        <p:spPr>
          <a:xfrm>
            <a:off x="12403036" y="5849507"/>
            <a:ext cx="65890" cy="65985"/>
          </a:xfrm>
          <a:custGeom>
            <a:rect b="b" l="l" r="r" t="t"/>
            <a:pathLst>
              <a:path extrusionOk="0" h="65985" w="65890">
                <a:moveTo>
                  <a:pt x="32410" y="65357"/>
                </a:moveTo>
                <a:cubicBezTo>
                  <a:pt x="29290" y="57830"/>
                  <a:pt x="25362" y="50669"/>
                  <a:pt x="20694" y="43986"/>
                </a:cubicBezTo>
                <a:cubicBezTo>
                  <a:pt x="14030" y="39385"/>
                  <a:pt x="6897" y="35485"/>
                  <a:pt x="-582" y="32364"/>
                </a:cubicBezTo>
                <a:cubicBezTo>
                  <a:pt x="6916" y="29281"/>
                  <a:pt x="14049" y="25382"/>
                  <a:pt x="20694" y="20742"/>
                </a:cubicBezTo>
                <a:cubicBezTo>
                  <a:pt x="25362" y="14068"/>
                  <a:pt x="29290" y="6898"/>
                  <a:pt x="32410" y="-628"/>
                </a:cubicBezTo>
                <a:cubicBezTo>
                  <a:pt x="35954" y="15868"/>
                  <a:pt x="48822" y="28775"/>
                  <a:pt x="65309" y="32364"/>
                </a:cubicBezTo>
                <a:cubicBezTo>
                  <a:pt x="57830" y="35485"/>
                  <a:pt x="50697" y="39385"/>
                  <a:pt x="44033" y="43986"/>
                </a:cubicBezTo>
                <a:cubicBezTo>
                  <a:pt x="39384" y="50660"/>
                  <a:pt x="35485" y="57830"/>
                  <a:pt x="32410" y="65357"/>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3" name="Google Shape;4063;p47"/>
          <p:cNvSpPr/>
          <p:nvPr/>
        </p:nvSpPr>
        <p:spPr>
          <a:xfrm>
            <a:off x="12060355" y="6013037"/>
            <a:ext cx="109849" cy="109849"/>
          </a:xfrm>
          <a:custGeom>
            <a:rect b="b" l="l" r="r" t="t"/>
            <a:pathLst>
              <a:path extrusionOk="0" h="109849" w="109849">
                <a:moveTo>
                  <a:pt x="54343" y="109221"/>
                </a:moveTo>
                <a:cubicBezTo>
                  <a:pt x="48354" y="81749"/>
                  <a:pt x="26890" y="60285"/>
                  <a:pt x="-582" y="54296"/>
                </a:cubicBezTo>
                <a:cubicBezTo>
                  <a:pt x="11931" y="49132"/>
                  <a:pt x="23834" y="42627"/>
                  <a:pt x="34941" y="34895"/>
                </a:cubicBezTo>
                <a:cubicBezTo>
                  <a:pt x="42655" y="23778"/>
                  <a:pt x="49160" y="11875"/>
                  <a:pt x="54343" y="-628"/>
                </a:cubicBezTo>
                <a:cubicBezTo>
                  <a:pt x="60398" y="26815"/>
                  <a:pt x="81824" y="48242"/>
                  <a:pt x="109268" y="54296"/>
                </a:cubicBezTo>
                <a:cubicBezTo>
                  <a:pt x="96792" y="59461"/>
                  <a:pt x="84908" y="65966"/>
                  <a:pt x="73839" y="73698"/>
                </a:cubicBezTo>
                <a:cubicBezTo>
                  <a:pt x="66050" y="84786"/>
                  <a:pt x="59508" y="9669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4" name="Google Shape;4064;p47"/>
          <p:cNvSpPr/>
          <p:nvPr/>
        </p:nvSpPr>
        <p:spPr>
          <a:xfrm>
            <a:off x="12263661" y="5522302"/>
            <a:ext cx="109943" cy="109849"/>
          </a:xfrm>
          <a:custGeom>
            <a:rect b="b" l="l" r="r" t="t"/>
            <a:pathLst>
              <a:path extrusionOk="0" h="109849" w="109943">
                <a:moveTo>
                  <a:pt x="54343" y="109221"/>
                </a:moveTo>
                <a:cubicBezTo>
                  <a:pt x="49197" y="96699"/>
                  <a:pt x="42693" y="84786"/>
                  <a:pt x="34941" y="73698"/>
                </a:cubicBezTo>
                <a:cubicBezTo>
                  <a:pt x="23834" y="65966"/>
                  <a:pt x="11931" y="59461"/>
                  <a:pt x="-582" y="54296"/>
                </a:cubicBezTo>
                <a:cubicBezTo>
                  <a:pt x="11931" y="49132"/>
                  <a:pt x="23834" y="42627"/>
                  <a:pt x="34941" y="34895"/>
                </a:cubicBezTo>
                <a:cubicBezTo>
                  <a:pt x="42711" y="23816"/>
                  <a:pt x="49216" y="11903"/>
                  <a:pt x="54343" y="-628"/>
                </a:cubicBezTo>
                <a:cubicBezTo>
                  <a:pt x="59508" y="11894"/>
                  <a:pt x="66050" y="23807"/>
                  <a:pt x="73839" y="34895"/>
                </a:cubicBezTo>
                <a:cubicBezTo>
                  <a:pt x="84945" y="42627"/>
                  <a:pt x="96849" y="49132"/>
                  <a:pt x="109362" y="54296"/>
                </a:cubicBezTo>
                <a:cubicBezTo>
                  <a:pt x="81889" y="60323"/>
                  <a:pt x="60417" y="81759"/>
                  <a:pt x="54343" y="109221"/>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5" name="Google Shape;4065;p47"/>
          <p:cNvSpPr/>
          <p:nvPr/>
        </p:nvSpPr>
        <p:spPr>
          <a:xfrm>
            <a:off x="12467708" y="5672829"/>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6" name="Google Shape;4066;p47"/>
          <p:cNvSpPr/>
          <p:nvPr/>
        </p:nvSpPr>
        <p:spPr>
          <a:xfrm rot="27723">
            <a:off x="11909273" y="653788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7" name="Google Shape;4067;p47"/>
          <p:cNvSpPr/>
          <p:nvPr/>
        </p:nvSpPr>
        <p:spPr>
          <a:xfrm flipH="1">
            <a:off x="9891407" y="66397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8" name="Google Shape;4068;p47"/>
          <p:cNvSpPr/>
          <p:nvPr/>
        </p:nvSpPr>
        <p:spPr>
          <a:xfrm>
            <a:off x="6828535" y="6605728"/>
            <a:ext cx="45701" cy="45616"/>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9" name="Google Shape;4069;p47"/>
          <p:cNvSpPr/>
          <p:nvPr/>
        </p:nvSpPr>
        <p:spPr>
          <a:xfrm rot="27723">
            <a:off x="7637135" y="6453327"/>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0" name="Google Shape;4070;p47"/>
          <p:cNvSpPr/>
          <p:nvPr/>
        </p:nvSpPr>
        <p:spPr>
          <a:xfrm flipH="1">
            <a:off x="11258802" y="663972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1" name="Google Shape;4071;p47"/>
          <p:cNvSpPr/>
          <p:nvPr/>
        </p:nvSpPr>
        <p:spPr>
          <a:xfrm flipH="1">
            <a:off x="12155735" y="672860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2" name="Google Shape;4072;p47"/>
          <p:cNvSpPr/>
          <p:nvPr/>
        </p:nvSpPr>
        <p:spPr>
          <a:xfrm>
            <a:off x="8286544" y="622196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3" name="Google Shape;4073;p47"/>
          <p:cNvSpPr/>
          <p:nvPr/>
        </p:nvSpPr>
        <p:spPr>
          <a:xfrm flipH="1">
            <a:off x="10501530" y="674789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4" name="Google Shape;4074;p47"/>
          <p:cNvSpPr/>
          <p:nvPr/>
        </p:nvSpPr>
        <p:spPr>
          <a:xfrm flipH="1">
            <a:off x="10942913" y="6294522"/>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5" name="Google Shape;4075;p47"/>
          <p:cNvSpPr/>
          <p:nvPr/>
        </p:nvSpPr>
        <p:spPr>
          <a:xfrm flipH="1">
            <a:off x="8250199" y="6584398"/>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6" name="Google Shape;4076;p47"/>
          <p:cNvSpPr/>
          <p:nvPr/>
        </p:nvSpPr>
        <p:spPr>
          <a:xfrm>
            <a:off x="9112728" y="6506226"/>
            <a:ext cx="249825" cy="199550"/>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7" name="Google Shape;4077;p47"/>
          <p:cNvSpPr/>
          <p:nvPr/>
        </p:nvSpPr>
        <p:spPr>
          <a:xfrm flipH="1">
            <a:off x="653059" y="454205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8" name="Google Shape;4078;p47"/>
          <p:cNvSpPr/>
          <p:nvPr/>
        </p:nvSpPr>
        <p:spPr>
          <a:xfrm>
            <a:off x="27333" y="6177408"/>
            <a:ext cx="45701" cy="45616"/>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FFE24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9" name="Google Shape;4079;p47"/>
          <p:cNvSpPr/>
          <p:nvPr/>
        </p:nvSpPr>
        <p:spPr>
          <a:xfrm>
            <a:off x="448414" y="4823350"/>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0" name="Google Shape;4080;p47"/>
          <p:cNvSpPr/>
          <p:nvPr/>
        </p:nvSpPr>
        <p:spPr>
          <a:xfrm>
            <a:off x="775975" y="5473978"/>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1" name="Google Shape;4081;p47"/>
          <p:cNvSpPr/>
          <p:nvPr/>
        </p:nvSpPr>
        <p:spPr>
          <a:xfrm>
            <a:off x="288912" y="5107264"/>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2" name="Google Shape;4082;p47"/>
          <p:cNvSpPr/>
          <p:nvPr/>
        </p:nvSpPr>
        <p:spPr>
          <a:xfrm flipH="1">
            <a:off x="739630" y="583641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3" name="Google Shape;4083;p47"/>
          <p:cNvSpPr txBox="1"/>
          <p:nvPr/>
        </p:nvSpPr>
        <p:spPr>
          <a:xfrm>
            <a:off x="580250" y="779450"/>
            <a:ext cx="10724400" cy="213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IN" sz="6000">
                <a:solidFill>
                  <a:srgbClr val="FFC000"/>
                </a:solidFill>
                <a:latin typeface="Roboto"/>
                <a:ea typeface="Roboto"/>
                <a:cs typeface="Roboto"/>
                <a:sym typeface="Roboto"/>
              </a:rPr>
              <a:t>We are now opening the space gates for questions—fire away!</a:t>
            </a:r>
            <a:endParaRPr b="1" sz="6000">
              <a:solidFill>
                <a:srgbClr val="FFC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23000">
              <a:schemeClr val="dk1"/>
            </a:gs>
            <a:gs pos="100000">
              <a:srgbClr val="350C48"/>
            </a:gs>
          </a:gsLst>
          <a:lin ang="16200038" scaled="0"/>
        </a:gradFill>
      </p:bgPr>
    </p:bg>
    <p:spTree>
      <p:nvGrpSpPr>
        <p:cNvPr id="361" name="Shape 361"/>
        <p:cNvGrpSpPr/>
        <p:nvPr/>
      </p:nvGrpSpPr>
      <p:grpSpPr>
        <a:xfrm>
          <a:off x="0" y="0"/>
          <a:ext cx="0" cy="0"/>
          <a:chOff x="0" y="0"/>
          <a:chExt cx="0" cy="0"/>
        </a:xfrm>
      </p:grpSpPr>
      <p:sp>
        <p:nvSpPr>
          <p:cNvPr id="362" name="Google Shape;362;p17"/>
          <p:cNvSpPr/>
          <p:nvPr/>
        </p:nvSpPr>
        <p:spPr>
          <a:xfrm>
            <a:off x="-17150" y="4760212"/>
            <a:ext cx="6980009" cy="2153946"/>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7"/>
          <p:cNvSpPr/>
          <p:nvPr/>
        </p:nvSpPr>
        <p:spPr>
          <a:xfrm flipH="1">
            <a:off x="4949132" y="261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17"/>
          <p:cNvSpPr/>
          <p:nvPr/>
        </p:nvSpPr>
        <p:spPr>
          <a:xfrm>
            <a:off x="6274295" y="234568"/>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7"/>
          <p:cNvSpPr/>
          <p:nvPr/>
        </p:nvSpPr>
        <p:spPr>
          <a:xfrm flipH="1">
            <a:off x="3358386" y="6450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7"/>
          <p:cNvSpPr/>
          <p:nvPr/>
        </p:nvSpPr>
        <p:spPr>
          <a:xfrm flipH="1">
            <a:off x="53243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7"/>
          <p:cNvSpPr/>
          <p:nvPr/>
        </p:nvSpPr>
        <p:spPr>
          <a:xfrm>
            <a:off x="4346675" y="1168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7"/>
          <p:cNvSpPr/>
          <p:nvPr/>
        </p:nvSpPr>
        <p:spPr>
          <a:xfrm rot="27723">
            <a:off x="7174074" y="117266"/>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17"/>
          <p:cNvSpPr txBox="1"/>
          <p:nvPr/>
        </p:nvSpPr>
        <p:spPr>
          <a:xfrm>
            <a:off x="446024" y="279425"/>
            <a:ext cx="9602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800">
                <a:solidFill>
                  <a:srgbClr val="D8E2F3"/>
                </a:solidFill>
                <a:latin typeface="Josefin Sans SemiBold"/>
                <a:ea typeface="Josefin Sans SemiBold"/>
                <a:cs typeface="Josefin Sans SemiBold"/>
                <a:sym typeface="Josefin Sans SemiBold"/>
              </a:rPr>
              <a:t>T</a:t>
            </a:r>
            <a:r>
              <a:rPr b="1" lang="en-IN" sz="4800">
                <a:solidFill>
                  <a:srgbClr val="D8E2F3"/>
                </a:solidFill>
                <a:latin typeface="Josefin Sans SemiBold"/>
                <a:ea typeface="Josefin Sans SemiBold"/>
                <a:cs typeface="Josefin Sans SemiBold"/>
                <a:sym typeface="Josefin Sans SemiBold"/>
              </a:rPr>
              <a:t>he Data Used</a:t>
            </a:r>
            <a:endParaRPr sz="4800"/>
          </a:p>
        </p:txBody>
      </p:sp>
      <p:sp>
        <p:nvSpPr>
          <p:cNvPr id="370" name="Google Shape;370;p17"/>
          <p:cNvSpPr/>
          <p:nvPr/>
        </p:nvSpPr>
        <p:spPr>
          <a:xfrm flipH="1">
            <a:off x="76865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7"/>
          <p:cNvSpPr/>
          <p:nvPr/>
        </p:nvSpPr>
        <p:spPr>
          <a:xfrm flipH="1">
            <a:off x="7457903" y="584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17"/>
          <p:cNvSpPr/>
          <p:nvPr/>
        </p:nvSpPr>
        <p:spPr>
          <a:xfrm flipH="1">
            <a:off x="82199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17"/>
          <p:cNvSpPr/>
          <p:nvPr/>
        </p:nvSpPr>
        <p:spPr>
          <a:xfrm flipH="1">
            <a:off x="8448503" y="7366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7"/>
          <p:cNvSpPr/>
          <p:nvPr/>
        </p:nvSpPr>
        <p:spPr>
          <a:xfrm flipH="1">
            <a:off x="89057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17"/>
          <p:cNvSpPr/>
          <p:nvPr/>
        </p:nvSpPr>
        <p:spPr>
          <a:xfrm flipH="1">
            <a:off x="9058103" y="127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7"/>
          <p:cNvSpPr/>
          <p:nvPr/>
        </p:nvSpPr>
        <p:spPr>
          <a:xfrm flipH="1">
            <a:off x="9515303" y="4318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17"/>
          <p:cNvSpPr/>
          <p:nvPr/>
        </p:nvSpPr>
        <p:spPr>
          <a:xfrm flipH="1">
            <a:off x="9515303" y="965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7"/>
          <p:cNvSpPr/>
          <p:nvPr/>
        </p:nvSpPr>
        <p:spPr>
          <a:xfrm flipH="1">
            <a:off x="10048703" y="1270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7"/>
          <p:cNvSpPr/>
          <p:nvPr/>
        </p:nvSpPr>
        <p:spPr>
          <a:xfrm flipH="1">
            <a:off x="10810703" y="1651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7"/>
          <p:cNvSpPr/>
          <p:nvPr/>
        </p:nvSpPr>
        <p:spPr>
          <a:xfrm flipH="1">
            <a:off x="11115503" y="13462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17"/>
          <p:cNvSpPr/>
          <p:nvPr/>
        </p:nvSpPr>
        <p:spPr>
          <a:xfrm flipH="1">
            <a:off x="5552903" y="2794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7"/>
          <p:cNvSpPr/>
          <p:nvPr/>
        </p:nvSpPr>
        <p:spPr>
          <a:xfrm flipH="1">
            <a:off x="5933903" y="50802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58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7"/>
          <p:cNvSpPr/>
          <p:nvPr/>
        </p:nvSpPr>
        <p:spPr>
          <a:xfrm>
            <a:off x="3889475" y="34541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7"/>
          <p:cNvSpPr txBox="1"/>
          <p:nvPr/>
        </p:nvSpPr>
        <p:spPr>
          <a:xfrm>
            <a:off x="369825" y="2071025"/>
            <a:ext cx="3216000" cy="354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t/>
            </a:r>
            <a:endParaRPr sz="1700">
              <a:solidFill>
                <a:srgbClr val="8E7CC3"/>
              </a:solidFill>
              <a:latin typeface="Space Grotesk Medium"/>
              <a:ea typeface="Space Grotesk Medium"/>
              <a:cs typeface="Space Grotesk Medium"/>
              <a:sym typeface="Space Grotesk Medium"/>
            </a:endParaRPr>
          </a:p>
        </p:txBody>
      </p:sp>
      <p:sp>
        <p:nvSpPr>
          <p:cNvPr id="385" name="Google Shape;385;p17"/>
          <p:cNvSpPr txBox="1"/>
          <p:nvPr/>
        </p:nvSpPr>
        <p:spPr>
          <a:xfrm>
            <a:off x="397975" y="1537625"/>
            <a:ext cx="5673600" cy="2222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IN" sz="2050" u="sng">
                <a:solidFill>
                  <a:schemeClr val="lt2"/>
                </a:solidFill>
                <a:latin typeface="Space Grotesk Medium"/>
                <a:ea typeface="Space Grotesk Medium"/>
                <a:cs typeface="Space Grotesk Medium"/>
                <a:sym typeface="Space Grotesk Medium"/>
              </a:rPr>
              <a:t>SDSS photometric system</a:t>
            </a:r>
            <a:r>
              <a:rPr lang="en-IN" sz="2050" u="sng">
                <a:solidFill>
                  <a:schemeClr val="lt2"/>
                </a:solidFill>
                <a:latin typeface="Space Grotesk Medium"/>
                <a:ea typeface="Space Grotesk Medium"/>
                <a:cs typeface="Space Grotesk Medium"/>
                <a:sym typeface="Space Grotesk Medium"/>
              </a:rPr>
              <a:t>:</a:t>
            </a:r>
            <a:endParaRPr sz="2050" u="sng">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None/>
            </a:pPr>
            <a:r>
              <a:rPr lang="en-IN" sz="2050">
                <a:solidFill>
                  <a:schemeClr val="lt2"/>
                </a:solidFill>
                <a:latin typeface="Space Grotesk Medium"/>
                <a:ea typeface="Space Grotesk Medium"/>
                <a:cs typeface="Space Grotesk Medium"/>
                <a:sym typeface="Space Grotesk Medium"/>
              </a:rPr>
              <a:t>These are optical filters used in a telescope known as passbands. The filters ensure high efficiency for faint object detection and essentially cover the entire accessible optical wavelength range.</a:t>
            </a:r>
            <a:endParaRPr sz="2050">
              <a:solidFill>
                <a:schemeClr val="lt2"/>
              </a:solidFill>
              <a:latin typeface="Space Grotesk Medium"/>
              <a:ea typeface="Space Grotesk Medium"/>
              <a:cs typeface="Space Grotesk Medium"/>
              <a:sym typeface="Space Grotesk Medium"/>
            </a:endParaRPr>
          </a:p>
        </p:txBody>
      </p:sp>
      <p:sp>
        <p:nvSpPr>
          <p:cNvPr id="386" name="Google Shape;386;p17"/>
          <p:cNvSpPr/>
          <p:nvPr/>
        </p:nvSpPr>
        <p:spPr>
          <a:xfrm flipH="1">
            <a:off x="7606009" y="3232703"/>
            <a:ext cx="4646991" cy="3757676"/>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17"/>
          <p:cNvSpPr txBox="1"/>
          <p:nvPr/>
        </p:nvSpPr>
        <p:spPr>
          <a:xfrm>
            <a:off x="1055625" y="4022825"/>
            <a:ext cx="4725900" cy="194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IN" sz="2150">
                <a:solidFill>
                  <a:schemeClr val="lt2"/>
                </a:solidFill>
                <a:latin typeface="Space Grotesk Medium"/>
                <a:ea typeface="Space Grotesk Medium"/>
                <a:cs typeface="Space Grotesk Medium"/>
                <a:sym typeface="Space Grotesk Medium"/>
              </a:rPr>
              <a:t>u = Ultraviolet/Blue Wavelengths</a:t>
            </a:r>
            <a:endParaRPr sz="21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2150">
                <a:solidFill>
                  <a:schemeClr val="lt2"/>
                </a:solidFill>
                <a:latin typeface="Space Grotesk Medium"/>
                <a:ea typeface="Space Grotesk Medium"/>
                <a:cs typeface="Space Grotesk Medium"/>
                <a:sym typeface="Space Grotesk Medium"/>
              </a:rPr>
              <a:t>g = Green Wavelengths</a:t>
            </a:r>
            <a:endParaRPr sz="21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2150">
                <a:solidFill>
                  <a:schemeClr val="lt2"/>
                </a:solidFill>
                <a:latin typeface="Space Grotesk Medium"/>
                <a:ea typeface="Space Grotesk Medium"/>
                <a:cs typeface="Space Grotesk Medium"/>
                <a:sym typeface="Space Grotesk Medium"/>
              </a:rPr>
              <a:t>r = Red Wavelengths</a:t>
            </a:r>
            <a:endParaRPr sz="21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2150">
                <a:solidFill>
                  <a:schemeClr val="lt2"/>
                </a:solidFill>
                <a:latin typeface="Space Grotesk Medium"/>
                <a:ea typeface="Space Grotesk Medium"/>
                <a:cs typeface="Space Grotesk Medium"/>
                <a:sym typeface="Space Grotesk Medium"/>
              </a:rPr>
              <a:t>i = Near Infrared</a:t>
            </a:r>
            <a:endParaRPr sz="215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2150">
                <a:solidFill>
                  <a:schemeClr val="lt2"/>
                </a:solidFill>
                <a:latin typeface="Space Grotesk Medium"/>
                <a:ea typeface="Space Grotesk Medium"/>
                <a:cs typeface="Space Grotesk Medium"/>
                <a:sym typeface="Space Grotesk Medium"/>
              </a:rPr>
              <a:t>z = Infrared</a:t>
            </a:r>
            <a:endParaRPr sz="2100">
              <a:solidFill>
                <a:schemeClr val="lt2"/>
              </a:solidFill>
              <a:latin typeface="Space Grotesk Medium"/>
              <a:ea typeface="Space Grotesk Medium"/>
              <a:cs typeface="Space Grotesk Medium"/>
              <a:sym typeface="Space Grotesk Medium"/>
            </a:endParaRPr>
          </a:p>
        </p:txBody>
      </p:sp>
      <p:sp>
        <p:nvSpPr>
          <p:cNvPr id="388" name="Google Shape;388;p17"/>
          <p:cNvSpPr txBox="1"/>
          <p:nvPr/>
        </p:nvSpPr>
        <p:spPr>
          <a:xfrm>
            <a:off x="5248100" y="433325"/>
            <a:ext cx="3665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D8E2F3"/>
                </a:solidFill>
                <a:latin typeface="Josefin Sans SemiBold"/>
                <a:ea typeface="Josefin Sans SemiBold"/>
                <a:cs typeface="Josefin Sans SemiBold"/>
                <a:sym typeface="Josefin Sans SemiBold"/>
              </a:rPr>
              <a:t>(and what it means)</a:t>
            </a:r>
            <a:endParaRPr sz="1000"/>
          </a:p>
        </p:txBody>
      </p:sp>
      <p:grpSp>
        <p:nvGrpSpPr>
          <p:cNvPr id="389" name="Google Shape;389;p17"/>
          <p:cNvGrpSpPr/>
          <p:nvPr/>
        </p:nvGrpSpPr>
        <p:grpSpPr>
          <a:xfrm>
            <a:off x="6081327" y="1297696"/>
            <a:ext cx="5100792" cy="3757659"/>
            <a:chOff x="56125" y="2931162"/>
            <a:chExt cx="5492400" cy="3787963"/>
          </a:xfrm>
        </p:grpSpPr>
        <p:pic>
          <p:nvPicPr>
            <p:cNvPr id="390" name="Google Shape;390;p17"/>
            <p:cNvPicPr preferRelativeResize="0"/>
            <p:nvPr/>
          </p:nvPicPr>
          <p:blipFill>
            <a:blip r:embed="rId3">
              <a:alphaModFix/>
            </a:blip>
            <a:stretch>
              <a:fillRect/>
            </a:stretch>
          </p:blipFill>
          <p:spPr>
            <a:xfrm>
              <a:off x="450170" y="2931162"/>
              <a:ext cx="4603505" cy="3111988"/>
            </a:xfrm>
            <a:prstGeom prst="rect">
              <a:avLst/>
            </a:prstGeom>
            <a:noFill/>
            <a:ln>
              <a:noFill/>
            </a:ln>
          </p:spPr>
        </p:pic>
        <p:sp>
          <p:nvSpPr>
            <p:cNvPr id="391" name="Google Shape;391;p17"/>
            <p:cNvSpPr txBox="1"/>
            <p:nvPr/>
          </p:nvSpPr>
          <p:spPr>
            <a:xfrm>
              <a:off x="93175" y="6140675"/>
              <a:ext cx="5317500" cy="372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IN" sz="1800">
                  <a:solidFill>
                    <a:schemeClr val="lt1"/>
                  </a:solidFill>
                  <a:latin typeface="Roboto"/>
                  <a:ea typeface="Roboto"/>
                  <a:cs typeface="Roboto"/>
                  <a:sym typeface="Roboto"/>
                </a:rPr>
                <a:t>The SDSS’s Spectrograph (seen from the side)</a:t>
              </a:r>
              <a:endParaRPr sz="2100"/>
            </a:p>
          </p:txBody>
        </p:sp>
        <p:sp>
          <p:nvSpPr>
            <p:cNvPr id="392" name="Google Shape;392;p17"/>
            <p:cNvSpPr txBox="1"/>
            <p:nvPr/>
          </p:nvSpPr>
          <p:spPr>
            <a:xfrm>
              <a:off x="56125" y="6455425"/>
              <a:ext cx="5492400" cy="263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IN" sz="1100">
                  <a:solidFill>
                    <a:schemeClr val="lt1"/>
                  </a:solidFill>
                  <a:latin typeface="Roboto"/>
                  <a:ea typeface="Roboto"/>
                  <a:cs typeface="Roboto"/>
                  <a:sym typeface="Roboto"/>
                </a:rPr>
                <a:t>Image Credit: </a:t>
              </a:r>
              <a:r>
                <a:rPr lang="en-IN" sz="1100">
                  <a:solidFill>
                    <a:schemeClr val="lt1"/>
                  </a:solidFill>
                </a:rPr>
                <a:t>https://skyserver.sdss.org/dr1/en/proj/basic/color/fromstars.asp</a:t>
              </a:r>
              <a:endParaRPr sz="1100"/>
            </a:p>
          </p:txBody>
        </p:sp>
      </p:grpSp>
      <p:grpSp>
        <p:nvGrpSpPr>
          <p:cNvPr id="393" name="Google Shape;393;p17"/>
          <p:cNvGrpSpPr/>
          <p:nvPr/>
        </p:nvGrpSpPr>
        <p:grpSpPr>
          <a:xfrm rot="10800000">
            <a:off x="3710093" y="5209978"/>
            <a:ext cx="4238751" cy="1592002"/>
            <a:chOff x="76918" y="4625386"/>
            <a:chExt cx="5374351" cy="2018514"/>
          </a:xfrm>
        </p:grpSpPr>
        <p:sp>
          <p:nvSpPr>
            <p:cNvPr id="394" name="Google Shape;394;p17"/>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7"/>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7"/>
            <p:cNvSpPr/>
            <p:nvPr/>
          </p:nvSpPr>
          <p:spPr>
            <a:xfrm>
              <a:off x="2743614"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7"/>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7"/>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7"/>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7"/>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7"/>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7"/>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7"/>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7"/>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7"/>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7"/>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7"/>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8" name="Google Shape;408;p17"/>
            <p:cNvPicPr preferRelativeResize="0"/>
            <p:nvPr/>
          </p:nvPicPr>
          <p:blipFill rotWithShape="1">
            <a:blip r:embed="rId4">
              <a:alphaModFix/>
            </a:blip>
            <a:srcRect b="0" l="0" r="0" t="0"/>
            <a:stretch/>
          </p:blipFill>
          <p:spPr>
            <a:xfrm>
              <a:off x="1391922" y="6333832"/>
              <a:ext cx="123825" cy="119063"/>
            </a:xfrm>
            <a:prstGeom prst="rect">
              <a:avLst/>
            </a:prstGeom>
            <a:noFill/>
            <a:ln>
              <a:noFill/>
            </a:ln>
          </p:spPr>
        </p:pic>
        <p:sp>
          <p:nvSpPr>
            <p:cNvPr id="409" name="Google Shape;409;p17"/>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7"/>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7"/>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17"/>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17"/>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7"/>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17"/>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7"/>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7" name="Google Shape;417;p17"/>
          <p:cNvGrpSpPr/>
          <p:nvPr/>
        </p:nvGrpSpPr>
        <p:grpSpPr>
          <a:xfrm rot="10800000">
            <a:off x="-23495" y="5210411"/>
            <a:ext cx="4238751" cy="1592002"/>
            <a:chOff x="76918" y="4625386"/>
            <a:chExt cx="5374351" cy="2018514"/>
          </a:xfrm>
        </p:grpSpPr>
        <p:sp>
          <p:nvSpPr>
            <p:cNvPr id="418" name="Google Shape;418;p17"/>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7"/>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17"/>
            <p:cNvSpPr/>
            <p:nvPr/>
          </p:nvSpPr>
          <p:spPr>
            <a:xfrm>
              <a:off x="4482678"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7"/>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17"/>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17"/>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7"/>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7"/>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7"/>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17"/>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17"/>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17"/>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7"/>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17"/>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2" name="Google Shape;432;p17"/>
            <p:cNvPicPr preferRelativeResize="0"/>
            <p:nvPr/>
          </p:nvPicPr>
          <p:blipFill rotWithShape="1">
            <a:blip r:embed="rId4">
              <a:alphaModFix/>
            </a:blip>
            <a:srcRect b="0" l="0" r="0" t="0"/>
            <a:stretch/>
          </p:blipFill>
          <p:spPr>
            <a:xfrm>
              <a:off x="4676821" y="6333832"/>
              <a:ext cx="123825" cy="119063"/>
            </a:xfrm>
            <a:prstGeom prst="rect">
              <a:avLst/>
            </a:prstGeom>
            <a:noFill/>
            <a:ln>
              <a:noFill/>
            </a:ln>
          </p:spPr>
        </p:pic>
        <p:sp>
          <p:nvSpPr>
            <p:cNvPr id="433" name="Google Shape;433;p17"/>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7"/>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7"/>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7"/>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7"/>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7"/>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7"/>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7"/>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41" name="Google Shape;441;p17"/>
          <p:cNvPicPr preferRelativeResize="0"/>
          <p:nvPr/>
        </p:nvPicPr>
        <p:blipFill rotWithShape="1">
          <a:blip r:embed="rId5">
            <a:alphaModFix/>
          </a:blip>
          <a:srcRect b="0" l="0" r="0" t="0"/>
          <a:stretch/>
        </p:blipFill>
        <p:spPr>
          <a:xfrm>
            <a:off x="11372213" y="4136497"/>
            <a:ext cx="819788" cy="819788"/>
          </a:xfrm>
          <a:prstGeom prst="rect">
            <a:avLst/>
          </a:prstGeom>
          <a:noFill/>
          <a:ln>
            <a:noFill/>
          </a:ln>
        </p:spPr>
      </p:pic>
      <p:grpSp>
        <p:nvGrpSpPr>
          <p:cNvPr id="442" name="Google Shape;442;p17"/>
          <p:cNvGrpSpPr/>
          <p:nvPr/>
        </p:nvGrpSpPr>
        <p:grpSpPr>
          <a:xfrm rot="10800000">
            <a:off x="7901305" y="5362811"/>
            <a:ext cx="4238751" cy="1592002"/>
            <a:chOff x="76918" y="4625386"/>
            <a:chExt cx="5374351" cy="2018514"/>
          </a:xfrm>
        </p:grpSpPr>
        <p:sp>
          <p:nvSpPr>
            <p:cNvPr id="443" name="Google Shape;443;p17"/>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7"/>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7"/>
            <p:cNvSpPr/>
            <p:nvPr/>
          </p:nvSpPr>
          <p:spPr>
            <a:xfrm>
              <a:off x="4482678"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7"/>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7"/>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7"/>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17"/>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7"/>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7"/>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7"/>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7"/>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7"/>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7"/>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7"/>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7" name="Google Shape;457;p17"/>
            <p:cNvPicPr preferRelativeResize="0"/>
            <p:nvPr/>
          </p:nvPicPr>
          <p:blipFill rotWithShape="1">
            <a:blip r:embed="rId4">
              <a:alphaModFix/>
            </a:blip>
            <a:srcRect b="0" l="0" r="0" t="0"/>
            <a:stretch/>
          </p:blipFill>
          <p:spPr>
            <a:xfrm>
              <a:off x="4676821" y="6333832"/>
              <a:ext cx="123825" cy="119063"/>
            </a:xfrm>
            <a:prstGeom prst="rect">
              <a:avLst/>
            </a:prstGeom>
            <a:noFill/>
            <a:ln>
              <a:noFill/>
            </a:ln>
          </p:spPr>
        </p:pic>
        <p:sp>
          <p:nvSpPr>
            <p:cNvPr id="458" name="Google Shape;458;p17"/>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7"/>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7"/>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7"/>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7"/>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7"/>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7"/>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7"/>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66" name="Google Shape;466;p17"/>
          <p:cNvPicPr preferRelativeResize="0"/>
          <p:nvPr/>
        </p:nvPicPr>
        <p:blipFill rotWithShape="1">
          <a:blip r:embed="rId6">
            <a:alphaModFix/>
          </a:blip>
          <a:srcRect b="0" l="0" r="0" t="0"/>
          <a:stretch/>
        </p:blipFill>
        <p:spPr>
          <a:xfrm>
            <a:off x="9874363" y="5088260"/>
            <a:ext cx="1497850" cy="1497825"/>
          </a:xfrm>
          <a:prstGeom prst="rect">
            <a:avLst/>
          </a:prstGeom>
          <a:noFill/>
          <a:ln>
            <a:noFill/>
          </a:ln>
        </p:spPr>
      </p:pic>
      <p:grpSp>
        <p:nvGrpSpPr>
          <p:cNvPr id="467" name="Google Shape;467;p17"/>
          <p:cNvGrpSpPr/>
          <p:nvPr/>
        </p:nvGrpSpPr>
        <p:grpSpPr>
          <a:xfrm rot="5400000">
            <a:off x="9349105" y="1476611"/>
            <a:ext cx="4238751" cy="1592002"/>
            <a:chOff x="76918" y="4625386"/>
            <a:chExt cx="5374351" cy="2018514"/>
          </a:xfrm>
        </p:grpSpPr>
        <p:sp>
          <p:nvSpPr>
            <p:cNvPr id="468" name="Google Shape;468;p17"/>
            <p:cNvSpPr/>
            <p:nvPr/>
          </p:nvSpPr>
          <p:spPr>
            <a:xfrm rot="10800000">
              <a:off x="5405501" y="480792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17"/>
            <p:cNvSpPr/>
            <p:nvPr/>
          </p:nvSpPr>
          <p:spPr>
            <a:xfrm>
              <a:off x="104970" y="514229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7"/>
            <p:cNvSpPr/>
            <p:nvPr/>
          </p:nvSpPr>
          <p:spPr>
            <a:xfrm>
              <a:off x="4482678" y="598926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17"/>
            <p:cNvSpPr/>
            <p:nvPr/>
          </p:nvSpPr>
          <p:spPr>
            <a:xfrm>
              <a:off x="1911106" y="4724624"/>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17"/>
            <p:cNvSpPr/>
            <p:nvPr/>
          </p:nvSpPr>
          <p:spPr>
            <a:xfrm rot="10800000">
              <a:off x="4133747" y="5194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7"/>
            <p:cNvSpPr/>
            <p:nvPr/>
          </p:nvSpPr>
          <p:spPr>
            <a:xfrm>
              <a:off x="1127886" y="4796194"/>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7"/>
            <p:cNvSpPr/>
            <p:nvPr/>
          </p:nvSpPr>
          <p:spPr>
            <a:xfrm rot="10800000">
              <a:off x="3136987" y="55787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7"/>
            <p:cNvSpPr/>
            <p:nvPr/>
          </p:nvSpPr>
          <p:spPr>
            <a:xfrm rot="10800000">
              <a:off x="3772610" y="467253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7"/>
            <p:cNvSpPr/>
            <p:nvPr/>
          </p:nvSpPr>
          <p:spPr>
            <a:xfrm rot="10800000">
              <a:off x="4670383" y="462538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7"/>
            <p:cNvSpPr/>
            <p:nvPr/>
          </p:nvSpPr>
          <p:spPr>
            <a:xfrm>
              <a:off x="4297833" y="4780990"/>
              <a:ext cx="129989" cy="123624"/>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17"/>
            <p:cNvSpPr/>
            <p:nvPr/>
          </p:nvSpPr>
          <p:spPr>
            <a:xfrm>
              <a:off x="2328254" y="5166759"/>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7"/>
            <p:cNvSpPr/>
            <p:nvPr/>
          </p:nvSpPr>
          <p:spPr>
            <a:xfrm>
              <a:off x="3097241" y="4807977"/>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7"/>
            <p:cNvSpPr/>
            <p:nvPr/>
          </p:nvSpPr>
          <p:spPr>
            <a:xfrm rot="10800000">
              <a:off x="944177" y="5365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7"/>
            <p:cNvSpPr/>
            <p:nvPr/>
          </p:nvSpPr>
          <p:spPr>
            <a:xfrm rot="10800000">
              <a:off x="303149" y="574609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2" name="Google Shape;482;p17"/>
            <p:cNvPicPr preferRelativeResize="0"/>
            <p:nvPr/>
          </p:nvPicPr>
          <p:blipFill rotWithShape="1">
            <a:blip r:embed="rId4">
              <a:alphaModFix/>
            </a:blip>
            <a:srcRect b="0" l="0" r="0" t="0"/>
            <a:stretch/>
          </p:blipFill>
          <p:spPr>
            <a:xfrm>
              <a:off x="4676821" y="6333832"/>
              <a:ext cx="123825" cy="119063"/>
            </a:xfrm>
            <a:prstGeom prst="rect">
              <a:avLst/>
            </a:prstGeom>
            <a:noFill/>
            <a:ln>
              <a:noFill/>
            </a:ln>
          </p:spPr>
        </p:pic>
        <p:sp>
          <p:nvSpPr>
            <p:cNvPr id="483" name="Google Shape;483;p17"/>
            <p:cNvSpPr/>
            <p:nvPr/>
          </p:nvSpPr>
          <p:spPr>
            <a:xfrm rot="2408129">
              <a:off x="639672" y="5964249"/>
              <a:ext cx="101886" cy="92688"/>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7"/>
            <p:cNvSpPr/>
            <p:nvPr/>
          </p:nvSpPr>
          <p:spPr>
            <a:xfrm rot="10800000">
              <a:off x="569384" y="65967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7"/>
            <p:cNvSpPr/>
            <p:nvPr/>
          </p:nvSpPr>
          <p:spPr>
            <a:xfrm>
              <a:off x="76918" y="648976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7"/>
            <p:cNvSpPr/>
            <p:nvPr/>
          </p:nvSpPr>
          <p:spPr>
            <a:xfrm>
              <a:off x="361326" y="479239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7"/>
            <p:cNvSpPr/>
            <p:nvPr/>
          </p:nvSpPr>
          <p:spPr>
            <a:xfrm>
              <a:off x="1754908" y="5838978"/>
              <a:ext cx="140303" cy="132254"/>
            </a:xfrm>
            <a:custGeom>
              <a:rect b="b" l="l" r="r" t="t"/>
              <a:pathLst>
                <a:path extrusionOk="0" h="264509" w="280606">
                  <a:moveTo>
                    <a:pt x="143172" y="264967"/>
                  </a:moveTo>
                  <a:cubicBezTo>
                    <a:pt x="122979" y="228201"/>
                    <a:pt x="147934" y="177337"/>
                    <a:pt x="113168" y="158573"/>
                  </a:cubicBezTo>
                  <a:cubicBezTo>
                    <a:pt x="82212" y="141904"/>
                    <a:pt x="39445" y="147143"/>
                    <a:pt x="773" y="142571"/>
                  </a:cubicBezTo>
                  <a:cubicBezTo>
                    <a:pt x="3250" y="140380"/>
                    <a:pt x="4202" y="138665"/>
                    <a:pt x="5441" y="138475"/>
                  </a:cubicBezTo>
                  <a:cubicBezTo>
                    <a:pt x="44017" y="131998"/>
                    <a:pt x="94880" y="138475"/>
                    <a:pt x="117836" y="115710"/>
                  </a:cubicBezTo>
                  <a:cubicBezTo>
                    <a:pt x="140791" y="92945"/>
                    <a:pt x="134885" y="42749"/>
                    <a:pt x="146411" y="458"/>
                  </a:cubicBezTo>
                  <a:cubicBezTo>
                    <a:pt x="121550" y="118568"/>
                    <a:pt x="189749" y="141713"/>
                    <a:pt x="281380" y="141713"/>
                  </a:cubicBezTo>
                  <a:cubicBezTo>
                    <a:pt x="276922" y="142904"/>
                    <a:pt x="272407" y="143857"/>
                    <a:pt x="267854" y="144571"/>
                  </a:cubicBezTo>
                  <a:cubicBezTo>
                    <a:pt x="157936" y="156001"/>
                    <a:pt x="157841" y="156001"/>
                    <a:pt x="143172" y="264967"/>
                  </a:cubicBezTo>
                  <a:close/>
                </a:path>
              </a:pathLst>
            </a:custGeom>
            <a:solidFill>
              <a:srgbClr val="EF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7"/>
            <p:cNvSpPr/>
            <p:nvPr/>
          </p:nvSpPr>
          <p:spPr>
            <a:xfrm rot="10800000">
              <a:off x="3227017" y="64661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17"/>
            <p:cNvSpPr/>
            <p:nvPr/>
          </p:nvSpPr>
          <p:spPr>
            <a:xfrm rot="10800000">
              <a:off x="3830666" y="589290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17"/>
            <p:cNvSpPr/>
            <p:nvPr/>
          </p:nvSpPr>
          <p:spPr>
            <a:xfrm rot="10800000">
              <a:off x="4856673" y="5382916"/>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screenshot of a video game" id="491" name="Google Shape;491;p17"/>
          <p:cNvPicPr preferRelativeResize="0"/>
          <p:nvPr/>
        </p:nvPicPr>
        <p:blipFill rotWithShape="1">
          <a:blip r:embed="rId7">
            <a:alphaModFix/>
          </a:blip>
          <a:srcRect b="73615" l="77739" r="11452" t="14739"/>
          <a:stretch/>
        </p:blipFill>
        <p:spPr>
          <a:xfrm>
            <a:off x="9807801" y="-14875"/>
            <a:ext cx="1980426" cy="120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5" name="Shape 495"/>
        <p:cNvGrpSpPr/>
        <p:nvPr/>
      </p:nvGrpSpPr>
      <p:grpSpPr>
        <a:xfrm>
          <a:off x="0" y="0"/>
          <a:ext cx="0" cy="0"/>
          <a:chOff x="0" y="0"/>
          <a:chExt cx="0" cy="0"/>
        </a:xfrm>
      </p:grpSpPr>
      <p:sp>
        <p:nvSpPr>
          <p:cNvPr id="496" name="Google Shape;496;p18"/>
          <p:cNvSpPr/>
          <p:nvPr/>
        </p:nvSpPr>
        <p:spPr>
          <a:xfrm flipH="1">
            <a:off x="104013" y="47463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8"/>
          <p:cNvSpPr/>
          <p:nvPr/>
        </p:nvSpPr>
        <p:spPr>
          <a:xfrm rot="10800000">
            <a:off x="682595" y="34312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8"/>
          <p:cNvSpPr/>
          <p:nvPr/>
        </p:nvSpPr>
        <p:spPr>
          <a:xfrm flipH="1">
            <a:off x="340430" y="887108"/>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8"/>
          <p:cNvSpPr/>
          <p:nvPr/>
        </p:nvSpPr>
        <p:spPr>
          <a:xfrm>
            <a:off x="292518" y="19415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8"/>
          <p:cNvSpPr/>
          <p:nvPr/>
        </p:nvSpPr>
        <p:spPr>
          <a:xfrm flipH="1">
            <a:off x="104630" y="25665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8"/>
          <p:cNvSpPr/>
          <p:nvPr/>
        </p:nvSpPr>
        <p:spPr>
          <a:xfrm rot="10800000">
            <a:off x="13253861" y="410932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8"/>
          <p:cNvSpPr/>
          <p:nvPr/>
        </p:nvSpPr>
        <p:spPr>
          <a:xfrm rot="10800000">
            <a:off x="12288591" y="406525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8"/>
          <p:cNvSpPr/>
          <p:nvPr/>
        </p:nvSpPr>
        <p:spPr>
          <a:xfrm>
            <a:off x="-87909" y="5176713"/>
            <a:ext cx="3837577" cy="1774340"/>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6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4" name="Google Shape;504;p18"/>
          <p:cNvGrpSpPr/>
          <p:nvPr/>
        </p:nvGrpSpPr>
        <p:grpSpPr>
          <a:xfrm rot="949168">
            <a:off x="271133" y="4230009"/>
            <a:ext cx="1330006" cy="2177371"/>
            <a:chOff x="5407149" y="4307480"/>
            <a:chExt cx="1330041" cy="2177429"/>
          </a:xfrm>
        </p:grpSpPr>
        <p:sp>
          <p:nvSpPr>
            <p:cNvPr id="505" name="Google Shape;505;p18"/>
            <p:cNvSpPr/>
            <p:nvPr/>
          </p:nvSpPr>
          <p:spPr>
            <a:xfrm>
              <a:off x="5734331" y="5385789"/>
              <a:ext cx="660730" cy="1099120"/>
            </a:xfrm>
            <a:custGeom>
              <a:rect b="b" l="l" r="r" t="t"/>
              <a:pathLst>
                <a:path extrusionOk="0" h="1099120" w="660730">
                  <a:moveTo>
                    <a:pt x="171482" y="40105"/>
                  </a:moveTo>
                  <a:cubicBezTo>
                    <a:pt x="171482" y="40105"/>
                    <a:pt x="-283939" y="341607"/>
                    <a:pt x="288642" y="1098530"/>
                  </a:cubicBezTo>
                  <a:cubicBezTo>
                    <a:pt x="288642" y="1098530"/>
                    <a:pt x="964440" y="370942"/>
                    <a:pt x="493989" y="52962"/>
                  </a:cubicBezTo>
                  <a:cubicBezTo>
                    <a:pt x="427170" y="7872"/>
                    <a:pt x="268542" y="-34501"/>
                    <a:pt x="171482" y="40105"/>
                  </a:cubicBezTo>
                  <a:close/>
                </a:path>
              </a:pathLst>
            </a:custGeom>
            <a:solidFill>
              <a:srgbClr val="E43C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8"/>
            <p:cNvSpPr/>
            <p:nvPr/>
          </p:nvSpPr>
          <p:spPr>
            <a:xfrm>
              <a:off x="5794844" y="5386942"/>
              <a:ext cx="507434" cy="854410"/>
            </a:xfrm>
            <a:custGeom>
              <a:rect b="b" l="l" r="r" t="t"/>
              <a:pathLst>
                <a:path extrusionOk="0" h="854410" w="507434">
                  <a:moveTo>
                    <a:pt x="122015" y="32070"/>
                  </a:moveTo>
                  <a:cubicBezTo>
                    <a:pt x="122015" y="32070"/>
                    <a:pt x="-215884" y="256250"/>
                    <a:pt x="231932" y="853821"/>
                  </a:cubicBezTo>
                  <a:cubicBezTo>
                    <a:pt x="231932" y="853821"/>
                    <a:pt x="738962" y="293553"/>
                    <a:pt x="376798" y="37865"/>
                  </a:cubicBezTo>
                  <a:cubicBezTo>
                    <a:pt x="325370" y="1286"/>
                    <a:pt x="193905" y="-23704"/>
                    <a:pt x="122015" y="32070"/>
                  </a:cubicBezTo>
                  <a:close/>
                </a:path>
              </a:pathLst>
            </a:custGeom>
            <a:solidFill>
              <a:srgbClr val="F28E08">
                <a:alpha val="60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8"/>
            <p:cNvSpPr/>
            <p:nvPr/>
          </p:nvSpPr>
          <p:spPr>
            <a:xfrm>
              <a:off x="5886966" y="5406696"/>
              <a:ext cx="282659" cy="475570"/>
            </a:xfrm>
            <a:custGeom>
              <a:rect b="b" l="l" r="r" t="t"/>
              <a:pathLst>
                <a:path extrusionOk="0" h="475570" w="282659">
                  <a:moveTo>
                    <a:pt x="67920" y="17387"/>
                  </a:moveTo>
                  <a:cubicBezTo>
                    <a:pt x="67920" y="17387"/>
                    <a:pt x="-120405" y="142333"/>
                    <a:pt x="129126" y="474981"/>
                  </a:cubicBezTo>
                  <a:cubicBezTo>
                    <a:pt x="129126" y="474981"/>
                    <a:pt x="411433" y="162795"/>
                    <a:pt x="209888" y="20465"/>
                  </a:cubicBezTo>
                  <a:cubicBezTo>
                    <a:pt x="180915" y="1089"/>
                    <a:pt x="108482" y="-13760"/>
                    <a:pt x="67920" y="17387"/>
                  </a:cubicBezTo>
                  <a:close/>
                </a:path>
              </a:pathLst>
            </a:custGeom>
            <a:solidFill>
              <a:srgbClr val="FFC000">
                <a:alpha val="4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8"/>
            <p:cNvSpPr/>
            <p:nvPr/>
          </p:nvSpPr>
          <p:spPr>
            <a:xfrm>
              <a:off x="5407149" y="4880882"/>
              <a:ext cx="1330041" cy="576386"/>
            </a:xfrm>
            <a:custGeom>
              <a:rect b="b" l="l" r="r" t="t"/>
              <a:pathLst>
                <a:path extrusionOk="0" h="576386" w="1330041">
                  <a:moveTo>
                    <a:pt x="289514" y="396887"/>
                  </a:moveTo>
                  <a:cubicBezTo>
                    <a:pt x="212192" y="367913"/>
                    <a:pt x="-218" y="512236"/>
                    <a:pt x="-218" y="512236"/>
                  </a:cubicBezTo>
                  <a:cubicBezTo>
                    <a:pt x="9923" y="125083"/>
                    <a:pt x="307622" y="-1131"/>
                    <a:pt x="316676" y="-588"/>
                  </a:cubicBezTo>
                  <a:cubicBezTo>
                    <a:pt x="389109" y="2852"/>
                    <a:pt x="366836" y="426041"/>
                    <a:pt x="289514" y="396887"/>
                  </a:cubicBezTo>
                  <a:close/>
                  <a:moveTo>
                    <a:pt x="1051145" y="433103"/>
                  </a:moveTo>
                  <a:cubicBezTo>
                    <a:pt x="1130821" y="411736"/>
                    <a:pt x="1328020" y="575796"/>
                    <a:pt x="1328020" y="575796"/>
                  </a:cubicBezTo>
                  <a:cubicBezTo>
                    <a:pt x="1355001" y="189366"/>
                    <a:pt x="1070702" y="35085"/>
                    <a:pt x="1061829" y="34723"/>
                  </a:cubicBezTo>
                  <a:cubicBezTo>
                    <a:pt x="989034" y="31645"/>
                    <a:pt x="971469" y="454471"/>
                    <a:pt x="1051145" y="433466"/>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18"/>
            <p:cNvSpPr/>
            <p:nvPr/>
          </p:nvSpPr>
          <p:spPr>
            <a:xfrm>
              <a:off x="5408236" y="4880883"/>
              <a:ext cx="360950" cy="512824"/>
            </a:xfrm>
            <a:custGeom>
              <a:rect b="b" l="l" r="r" t="t"/>
              <a:pathLst>
                <a:path extrusionOk="0" h="512824" w="360950">
                  <a:moveTo>
                    <a:pt x="315590" y="71480"/>
                  </a:moveTo>
                  <a:cubicBezTo>
                    <a:pt x="343114" y="72748"/>
                    <a:pt x="356876" y="133772"/>
                    <a:pt x="359230" y="207835"/>
                  </a:cubicBezTo>
                  <a:cubicBezTo>
                    <a:pt x="365387" y="106067"/>
                    <a:pt x="352893" y="1040"/>
                    <a:pt x="316676" y="-590"/>
                  </a:cubicBezTo>
                  <a:cubicBezTo>
                    <a:pt x="307803" y="-590"/>
                    <a:pt x="9923" y="125081"/>
                    <a:pt x="-218" y="512234"/>
                  </a:cubicBezTo>
                  <a:lnTo>
                    <a:pt x="4672" y="508975"/>
                  </a:lnTo>
                  <a:cubicBezTo>
                    <a:pt x="47588" y="180673"/>
                    <a:pt x="306536" y="70937"/>
                    <a:pt x="315590" y="71480"/>
                  </a:cubicBezTo>
                  <a:close/>
                </a:path>
              </a:pathLst>
            </a:custGeom>
            <a:solidFill>
              <a:srgbClr val="BF0F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18"/>
            <p:cNvSpPr/>
            <p:nvPr/>
          </p:nvSpPr>
          <p:spPr>
            <a:xfrm>
              <a:off x="6406179" y="4916537"/>
              <a:ext cx="330931" cy="537109"/>
            </a:xfrm>
            <a:custGeom>
              <a:rect b="b" l="l" r="r" t="t"/>
              <a:pathLst>
                <a:path extrusionOk="0" h="537109" w="330931">
                  <a:moveTo>
                    <a:pt x="61713" y="71501"/>
                  </a:moveTo>
                  <a:cubicBezTo>
                    <a:pt x="70042" y="71501"/>
                    <a:pt x="317220" y="205863"/>
                    <a:pt x="329171" y="536519"/>
                  </a:cubicBezTo>
                  <a:cubicBezTo>
                    <a:pt x="353979" y="152988"/>
                    <a:pt x="71672" y="-208"/>
                    <a:pt x="62799" y="-570"/>
                  </a:cubicBezTo>
                  <a:cubicBezTo>
                    <a:pt x="20245" y="-2562"/>
                    <a:pt x="-3477" y="141217"/>
                    <a:pt x="145" y="256928"/>
                  </a:cubicBezTo>
                  <a:cubicBezTo>
                    <a:pt x="5758" y="161136"/>
                    <a:pt x="27669" y="69870"/>
                    <a:pt x="61713" y="71501"/>
                  </a:cubicBezTo>
                  <a:close/>
                </a:path>
              </a:pathLst>
            </a:custGeom>
            <a:solidFill>
              <a:srgbClr val="E43C4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1" name="Google Shape;511;p18"/>
            <p:cNvGrpSpPr/>
            <p:nvPr/>
          </p:nvGrpSpPr>
          <p:grpSpPr>
            <a:xfrm>
              <a:off x="5407512" y="5008185"/>
              <a:ext cx="1329611" cy="449443"/>
              <a:chOff x="5451054" y="4950129"/>
              <a:chExt cx="1329611" cy="449443"/>
            </a:xfrm>
          </p:grpSpPr>
          <p:sp>
            <p:nvSpPr>
              <p:cNvPr id="512" name="Google Shape;512;p18"/>
              <p:cNvSpPr/>
              <p:nvPr/>
            </p:nvSpPr>
            <p:spPr>
              <a:xfrm>
                <a:off x="5451054" y="4950129"/>
                <a:ext cx="361262" cy="385342"/>
              </a:xfrm>
              <a:custGeom>
                <a:rect b="b" l="l" r="r" t="t"/>
                <a:pathLst>
                  <a:path extrusionOk="0" h="385342" w="361262">
                    <a:moveTo>
                      <a:pt x="290238" y="182302"/>
                    </a:moveTo>
                    <a:cubicBezTo>
                      <a:pt x="221427" y="156408"/>
                      <a:pt x="46139" y="267772"/>
                      <a:pt x="8293" y="292582"/>
                    </a:cubicBezTo>
                    <a:cubicBezTo>
                      <a:pt x="3495" y="323094"/>
                      <a:pt x="651" y="353877"/>
                      <a:pt x="-218" y="384752"/>
                    </a:cubicBezTo>
                    <a:cubicBezTo>
                      <a:pt x="-218" y="384752"/>
                      <a:pt x="211829" y="239886"/>
                      <a:pt x="289514" y="269403"/>
                    </a:cubicBezTo>
                    <a:cubicBezTo>
                      <a:pt x="338768" y="287511"/>
                      <a:pt x="365930" y="122545"/>
                      <a:pt x="360317" y="-590"/>
                    </a:cubicBezTo>
                    <a:cubicBezTo>
                      <a:pt x="352530" y="100815"/>
                      <a:pt x="328265" y="196789"/>
                      <a:pt x="290238" y="182302"/>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18"/>
              <p:cNvSpPr/>
              <p:nvPr/>
            </p:nvSpPr>
            <p:spPr>
              <a:xfrm>
                <a:off x="6449752" y="5038315"/>
                <a:ext cx="330913" cy="361257"/>
              </a:xfrm>
              <a:custGeom>
                <a:rect b="b" l="l" r="r" t="t"/>
                <a:pathLst>
                  <a:path extrusionOk="0" h="361257" w="330913">
                    <a:moveTo>
                      <a:pt x="329683" y="273025"/>
                    </a:moveTo>
                    <a:cubicBezTo>
                      <a:pt x="320629" y="265600"/>
                      <a:pt x="130493" y="110051"/>
                      <a:pt x="53170" y="130876"/>
                    </a:cubicBezTo>
                    <a:cubicBezTo>
                      <a:pt x="21300" y="139386"/>
                      <a:pt x="5002" y="76551"/>
                      <a:pt x="1562" y="-590"/>
                    </a:cubicBezTo>
                    <a:cubicBezTo>
                      <a:pt x="-5681" y="110413"/>
                      <a:pt x="8806" y="229746"/>
                      <a:pt x="52084" y="217976"/>
                    </a:cubicBezTo>
                    <a:cubicBezTo>
                      <a:pt x="131760" y="196607"/>
                      <a:pt x="328958" y="360668"/>
                      <a:pt x="328958" y="360668"/>
                    </a:cubicBezTo>
                    <a:cubicBezTo>
                      <a:pt x="331005" y="331496"/>
                      <a:pt x="331240" y="302233"/>
                      <a:pt x="329683" y="273025"/>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4" name="Google Shape;514;p18"/>
            <p:cNvSpPr/>
            <p:nvPr/>
          </p:nvSpPr>
          <p:spPr>
            <a:xfrm>
              <a:off x="5652516" y="4308216"/>
              <a:ext cx="838133" cy="1176063"/>
            </a:xfrm>
            <a:custGeom>
              <a:rect b="b" l="l" r="r" t="t"/>
              <a:pathLst>
                <a:path extrusionOk="0" h="1147379" w="838133">
                  <a:moveTo>
                    <a:pt x="-218" y="1009028"/>
                  </a:moveTo>
                  <a:cubicBezTo>
                    <a:pt x="-218" y="1009028"/>
                    <a:pt x="116580" y="-43421"/>
                    <a:pt x="484720" y="763"/>
                  </a:cubicBezTo>
                  <a:cubicBezTo>
                    <a:pt x="852860" y="44947"/>
                    <a:pt x="837830" y="1049409"/>
                    <a:pt x="837830" y="1049409"/>
                  </a:cubicBezTo>
                  <a:cubicBezTo>
                    <a:pt x="572635" y="1192501"/>
                    <a:pt x="250002" y="1176946"/>
                    <a:pt x="-218" y="1009028"/>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18"/>
            <p:cNvSpPr/>
            <p:nvPr/>
          </p:nvSpPr>
          <p:spPr>
            <a:xfrm>
              <a:off x="5711186" y="5228118"/>
              <a:ext cx="706721" cy="301100"/>
            </a:xfrm>
            <a:custGeom>
              <a:rect b="b" l="l" r="r" t="t"/>
              <a:pathLst>
                <a:path extrusionOk="0" h="301100" w="706721">
                  <a:moveTo>
                    <a:pt x="704554" y="31642"/>
                  </a:moveTo>
                  <a:cubicBezTo>
                    <a:pt x="387117" y="215441"/>
                    <a:pt x="101370" y="53372"/>
                    <a:pt x="21513" y="-590"/>
                  </a:cubicBezTo>
                  <a:cubicBezTo>
                    <a:pt x="6483" y="98824"/>
                    <a:pt x="-218" y="165643"/>
                    <a:pt x="-218" y="165643"/>
                  </a:cubicBezTo>
                  <a:cubicBezTo>
                    <a:pt x="365568" y="447769"/>
                    <a:pt x="706003" y="199687"/>
                    <a:pt x="706003" y="199687"/>
                  </a:cubicBezTo>
                  <a:cubicBezTo>
                    <a:pt x="706003" y="199687"/>
                    <a:pt x="707814" y="132143"/>
                    <a:pt x="704554" y="31642"/>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18"/>
            <p:cNvSpPr/>
            <p:nvPr/>
          </p:nvSpPr>
          <p:spPr>
            <a:xfrm>
              <a:off x="5880679" y="4307480"/>
              <a:ext cx="476064" cy="268702"/>
            </a:xfrm>
            <a:custGeom>
              <a:rect b="b" l="l" r="r" t="t"/>
              <a:pathLst>
                <a:path extrusionOk="0" h="268702" w="476064">
                  <a:moveTo>
                    <a:pt x="232473" y="267328"/>
                  </a:moveTo>
                  <a:cubicBezTo>
                    <a:pt x="318668" y="272796"/>
                    <a:pt x="404247" y="249563"/>
                    <a:pt x="475847" y="201232"/>
                  </a:cubicBezTo>
                  <a:cubicBezTo>
                    <a:pt x="424601" y="91497"/>
                    <a:pt x="354160" y="12364"/>
                    <a:pt x="256557" y="775"/>
                  </a:cubicBezTo>
                  <a:cubicBezTo>
                    <a:pt x="151529" y="-11901"/>
                    <a:pt x="67145" y="64878"/>
                    <a:pt x="-218" y="180770"/>
                  </a:cubicBezTo>
                  <a:cubicBezTo>
                    <a:pt x="65914" y="234063"/>
                    <a:pt x="147582" y="264449"/>
                    <a:pt x="232473" y="267328"/>
                  </a:cubicBezTo>
                  <a:close/>
                </a:path>
              </a:pathLst>
            </a:custGeom>
            <a:solidFill>
              <a:srgbClr val="C416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18"/>
            <p:cNvSpPr/>
            <p:nvPr/>
          </p:nvSpPr>
          <p:spPr>
            <a:xfrm>
              <a:off x="5880679" y="4435783"/>
              <a:ext cx="476064" cy="140282"/>
            </a:xfrm>
            <a:custGeom>
              <a:rect b="b" l="l" r="r" t="t"/>
              <a:pathLst>
                <a:path extrusionOk="0" h="140282" w="476064">
                  <a:moveTo>
                    <a:pt x="435104" y="-590"/>
                  </a:moveTo>
                  <a:cubicBezTo>
                    <a:pt x="366926" y="40172"/>
                    <a:pt x="288047" y="59403"/>
                    <a:pt x="208751" y="54641"/>
                  </a:cubicBezTo>
                  <a:cubicBezTo>
                    <a:pt x="146224" y="51996"/>
                    <a:pt x="85127" y="35029"/>
                    <a:pt x="30204" y="5023"/>
                  </a:cubicBezTo>
                  <a:cubicBezTo>
                    <a:pt x="19702" y="20053"/>
                    <a:pt x="9561" y="35807"/>
                    <a:pt x="-218" y="52648"/>
                  </a:cubicBezTo>
                  <a:cubicBezTo>
                    <a:pt x="137731" y="160682"/>
                    <a:pt x="329135" y="168903"/>
                    <a:pt x="475847" y="73110"/>
                  </a:cubicBezTo>
                  <a:cubicBezTo>
                    <a:pt x="464022" y="47615"/>
                    <a:pt x="450405" y="22987"/>
                    <a:pt x="435104" y="-590"/>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8"/>
            <p:cNvSpPr/>
            <p:nvPr/>
          </p:nvSpPr>
          <p:spPr>
            <a:xfrm>
              <a:off x="5652516" y="5151239"/>
              <a:ext cx="838113" cy="303813"/>
            </a:xfrm>
            <a:custGeom>
              <a:rect b="b" l="l" r="r" t="t"/>
              <a:pathLst>
                <a:path extrusionOk="0" h="303813" w="838113">
                  <a:moveTo>
                    <a:pt x="833846" y="37799"/>
                  </a:moveTo>
                  <a:cubicBezTo>
                    <a:pt x="459369" y="218881"/>
                    <a:pt x="119478" y="54097"/>
                    <a:pt x="24228" y="-590"/>
                  </a:cubicBezTo>
                  <a:cubicBezTo>
                    <a:pt x="7207" y="98644"/>
                    <a:pt x="-218" y="165462"/>
                    <a:pt x="-218" y="165462"/>
                  </a:cubicBezTo>
                  <a:cubicBezTo>
                    <a:pt x="250002" y="333379"/>
                    <a:pt x="572635" y="348934"/>
                    <a:pt x="837830" y="205844"/>
                  </a:cubicBezTo>
                  <a:cubicBezTo>
                    <a:pt x="837830" y="205844"/>
                    <a:pt x="838736" y="138299"/>
                    <a:pt x="833846" y="37799"/>
                  </a:cubicBezTo>
                  <a:close/>
                </a:path>
              </a:pathLst>
            </a:custGeom>
            <a:solidFill>
              <a:srgbClr val="B300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18"/>
            <p:cNvSpPr/>
            <p:nvPr/>
          </p:nvSpPr>
          <p:spPr>
            <a:xfrm rot="-4847797">
              <a:off x="5941817" y="4749730"/>
              <a:ext cx="408748" cy="408748"/>
            </a:xfrm>
            <a:custGeom>
              <a:rect b="b" l="l" r="r" t="t"/>
              <a:pathLst>
                <a:path extrusionOk="0" h="408594" w="408594">
                  <a:moveTo>
                    <a:pt x="408379" y="203709"/>
                  </a:moveTo>
                  <a:cubicBezTo>
                    <a:pt x="408379" y="316539"/>
                    <a:pt x="316912" y="408006"/>
                    <a:pt x="204082" y="408006"/>
                  </a:cubicBezTo>
                  <a:cubicBezTo>
                    <a:pt x="91251" y="408006"/>
                    <a:pt x="-215" y="316539"/>
                    <a:pt x="-215" y="203709"/>
                  </a:cubicBezTo>
                  <a:cubicBezTo>
                    <a:pt x="-215" y="90879"/>
                    <a:pt x="91251" y="-589"/>
                    <a:pt x="204082" y="-589"/>
                  </a:cubicBezTo>
                  <a:cubicBezTo>
                    <a:pt x="316912" y="-589"/>
                    <a:pt x="408379" y="90879"/>
                    <a:pt x="408379" y="203709"/>
                  </a:cubicBezTo>
                  <a:close/>
                </a:path>
              </a:pathLst>
            </a:custGeom>
            <a:solidFill>
              <a:srgbClr val="B30058">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18"/>
            <p:cNvSpPr/>
            <p:nvPr/>
          </p:nvSpPr>
          <p:spPr>
            <a:xfrm rot="-4864771">
              <a:off x="5896470" y="4705793"/>
              <a:ext cx="407267" cy="407267"/>
            </a:xfrm>
            <a:custGeom>
              <a:rect b="b" l="l" r="r" t="t"/>
              <a:pathLst>
                <a:path extrusionOk="0" h="407434" w="407434">
                  <a:moveTo>
                    <a:pt x="407217" y="203127"/>
                  </a:moveTo>
                  <a:cubicBezTo>
                    <a:pt x="407217" y="315637"/>
                    <a:pt x="316010" y="406844"/>
                    <a:pt x="203500" y="406844"/>
                  </a:cubicBezTo>
                  <a:cubicBezTo>
                    <a:pt x="90990" y="406844"/>
                    <a:pt x="-218" y="315637"/>
                    <a:pt x="-218" y="203127"/>
                  </a:cubicBezTo>
                  <a:cubicBezTo>
                    <a:pt x="-218" y="90617"/>
                    <a:pt x="90990" y="-590"/>
                    <a:pt x="203500" y="-590"/>
                  </a:cubicBezTo>
                  <a:cubicBezTo>
                    <a:pt x="316010" y="-590"/>
                    <a:pt x="407217" y="90617"/>
                    <a:pt x="407217" y="203127"/>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18"/>
            <p:cNvSpPr/>
            <p:nvPr/>
          </p:nvSpPr>
          <p:spPr>
            <a:xfrm>
              <a:off x="5931749" y="4742342"/>
              <a:ext cx="335725" cy="335733"/>
            </a:xfrm>
            <a:custGeom>
              <a:rect b="b" l="l" r="r" t="t"/>
              <a:pathLst>
                <a:path extrusionOk="0" h="335733" w="335725">
                  <a:moveTo>
                    <a:pt x="335323" y="175254"/>
                  </a:moveTo>
                  <a:cubicBezTo>
                    <a:pt x="330922" y="267859"/>
                    <a:pt x="252260" y="339351"/>
                    <a:pt x="159673" y="334951"/>
                  </a:cubicBezTo>
                  <a:cubicBezTo>
                    <a:pt x="67068" y="330532"/>
                    <a:pt x="-4442" y="251888"/>
                    <a:pt x="-23" y="159282"/>
                  </a:cubicBezTo>
                  <a:cubicBezTo>
                    <a:pt x="4377" y="66678"/>
                    <a:pt x="83039" y="-4814"/>
                    <a:pt x="175626" y="-396"/>
                  </a:cubicBezTo>
                  <a:cubicBezTo>
                    <a:pt x="175680" y="-396"/>
                    <a:pt x="175735" y="-396"/>
                    <a:pt x="175789" y="-396"/>
                  </a:cubicBezTo>
                  <a:cubicBezTo>
                    <a:pt x="268286" y="4185"/>
                    <a:pt x="339632" y="82739"/>
                    <a:pt x="335323" y="175254"/>
                  </a:cubicBezTo>
                  <a:close/>
                </a:path>
              </a:pathLst>
            </a:custGeom>
            <a:solidFill>
              <a:srgbClr val="D1E1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18"/>
            <p:cNvSpPr/>
            <p:nvPr/>
          </p:nvSpPr>
          <p:spPr>
            <a:xfrm rot="-1397564">
              <a:off x="5949509" y="4758494"/>
              <a:ext cx="302078" cy="302079"/>
            </a:xfrm>
            <a:custGeom>
              <a:rect b="b" l="l" r="r" t="t"/>
              <a:pathLst>
                <a:path extrusionOk="0" h="302407" w="302406">
                  <a:moveTo>
                    <a:pt x="302190" y="150613"/>
                  </a:moveTo>
                  <a:cubicBezTo>
                    <a:pt x="302190" y="234120"/>
                    <a:pt x="234493" y="301816"/>
                    <a:pt x="150986" y="301816"/>
                  </a:cubicBezTo>
                  <a:cubicBezTo>
                    <a:pt x="67479" y="301816"/>
                    <a:pt x="-218" y="234120"/>
                    <a:pt x="-218" y="150613"/>
                  </a:cubicBezTo>
                  <a:cubicBezTo>
                    <a:pt x="-218" y="67106"/>
                    <a:pt x="67478" y="-590"/>
                    <a:pt x="150986" y="-590"/>
                  </a:cubicBezTo>
                  <a:cubicBezTo>
                    <a:pt x="234493" y="-590"/>
                    <a:pt x="302190" y="67106"/>
                    <a:pt x="302190" y="150613"/>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18"/>
            <p:cNvSpPr/>
            <p:nvPr/>
          </p:nvSpPr>
          <p:spPr>
            <a:xfrm>
              <a:off x="5968141" y="4790908"/>
              <a:ext cx="248806" cy="143578"/>
            </a:xfrm>
            <a:custGeom>
              <a:rect b="b" l="l" r="r" t="t"/>
              <a:pathLst>
                <a:path extrusionOk="0" h="143578" w="248806">
                  <a:moveTo>
                    <a:pt x="-218" y="98439"/>
                  </a:moveTo>
                  <a:cubicBezTo>
                    <a:pt x="26184" y="125276"/>
                    <a:pt x="61767" y="141120"/>
                    <a:pt x="99378" y="142805"/>
                  </a:cubicBezTo>
                  <a:cubicBezTo>
                    <a:pt x="165400" y="146046"/>
                    <a:pt x="225845" y="105990"/>
                    <a:pt x="248589" y="43934"/>
                  </a:cubicBezTo>
                  <a:cubicBezTo>
                    <a:pt x="189774" y="-15208"/>
                    <a:pt x="94144" y="-15461"/>
                    <a:pt x="35021" y="43354"/>
                  </a:cubicBezTo>
                  <a:cubicBezTo>
                    <a:pt x="19412" y="58873"/>
                    <a:pt x="7388" y="77615"/>
                    <a:pt x="-218" y="98258"/>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8"/>
            <p:cNvSpPr/>
            <p:nvPr/>
          </p:nvSpPr>
          <p:spPr>
            <a:xfrm>
              <a:off x="5949912" y="4848651"/>
              <a:ext cx="302412" cy="211534"/>
            </a:xfrm>
            <a:custGeom>
              <a:rect b="b" l="l" r="r" t="t"/>
              <a:pathLst>
                <a:path extrusionOk="0" h="211534" w="302412">
                  <a:moveTo>
                    <a:pt x="288368" y="134"/>
                  </a:moveTo>
                  <a:cubicBezTo>
                    <a:pt x="280834" y="83105"/>
                    <a:pt x="207478" y="144257"/>
                    <a:pt x="124506" y="136723"/>
                  </a:cubicBezTo>
                  <a:cubicBezTo>
                    <a:pt x="69693" y="131744"/>
                    <a:pt x="21923" y="97302"/>
                    <a:pt x="-96" y="46853"/>
                  </a:cubicBezTo>
                  <a:cubicBezTo>
                    <a:pt x="-96" y="49207"/>
                    <a:pt x="-96" y="51380"/>
                    <a:pt x="-96" y="53734"/>
                  </a:cubicBezTo>
                  <a:cubicBezTo>
                    <a:pt x="-3410" y="137177"/>
                    <a:pt x="61544" y="207508"/>
                    <a:pt x="144987" y="210823"/>
                  </a:cubicBezTo>
                  <a:cubicBezTo>
                    <a:pt x="228430" y="214136"/>
                    <a:pt x="298762" y="149183"/>
                    <a:pt x="302075" y="65740"/>
                  </a:cubicBezTo>
                  <a:cubicBezTo>
                    <a:pt x="302981" y="42977"/>
                    <a:pt x="298725" y="20307"/>
                    <a:pt x="289635"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18"/>
            <p:cNvSpPr/>
            <p:nvPr/>
          </p:nvSpPr>
          <p:spPr>
            <a:xfrm>
              <a:off x="5652504" y="4470945"/>
              <a:ext cx="838131" cy="983776"/>
            </a:xfrm>
            <a:custGeom>
              <a:rect b="b" l="l" r="r" t="t"/>
              <a:pathLst>
                <a:path extrusionOk="0" h="983776" w="838131">
                  <a:moveTo>
                    <a:pt x="-218" y="845425"/>
                  </a:moveTo>
                  <a:cubicBezTo>
                    <a:pt x="250002" y="1013342"/>
                    <a:pt x="572636" y="1028897"/>
                    <a:pt x="837830" y="885806"/>
                  </a:cubicBezTo>
                  <a:cubicBezTo>
                    <a:pt x="837830" y="885806"/>
                    <a:pt x="845255" y="386382"/>
                    <a:pt x="720670" y="76370"/>
                  </a:cubicBezTo>
                  <a:cubicBezTo>
                    <a:pt x="809220" y="644786"/>
                    <a:pt x="497396" y="892326"/>
                    <a:pt x="223238" y="752530"/>
                  </a:cubicBezTo>
                  <a:cubicBezTo>
                    <a:pt x="-9453" y="633740"/>
                    <a:pt x="158773" y="186467"/>
                    <a:pt x="238630" y="-590"/>
                  </a:cubicBezTo>
                  <a:cubicBezTo>
                    <a:pt x="62075" y="284070"/>
                    <a:pt x="-218" y="845425"/>
                    <a:pt x="-218" y="845425"/>
                  </a:cubicBezTo>
                  <a:close/>
                </a:path>
              </a:pathLst>
            </a:custGeom>
            <a:solidFill>
              <a:srgbClr val="ECAE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18"/>
            <p:cNvSpPr/>
            <p:nvPr/>
          </p:nvSpPr>
          <p:spPr>
            <a:xfrm>
              <a:off x="5714808" y="4338358"/>
              <a:ext cx="320591" cy="1076535"/>
            </a:xfrm>
            <a:custGeom>
              <a:rect b="b" l="l" r="r" t="t"/>
              <a:pathLst>
                <a:path extrusionOk="0" h="1076535" w="320591">
                  <a:moveTo>
                    <a:pt x="320116" y="1043"/>
                  </a:moveTo>
                  <a:cubicBezTo>
                    <a:pt x="326998" y="-17066"/>
                    <a:pt x="194446" y="115124"/>
                    <a:pt x="107164" y="413548"/>
                  </a:cubicBezTo>
                  <a:cubicBezTo>
                    <a:pt x="53835" y="598795"/>
                    <a:pt x="17872" y="788605"/>
                    <a:pt x="-218" y="980516"/>
                  </a:cubicBezTo>
                  <a:cubicBezTo>
                    <a:pt x="-218" y="980516"/>
                    <a:pt x="83080" y="1068159"/>
                    <a:pt x="242976" y="1075946"/>
                  </a:cubicBezTo>
                  <a:cubicBezTo>
                    <a:pt x="242976" y="1075222"/>
                    <a:pt x="60264" y="709254"/>
                    <a:pt x="320116" y="1043"/>
                  </a:cubicBezTo>
                  <a:close/>
                </a:path>
              </a:pathLst>
            </a:custGeom>
            <a:solidFill>
              <a:srgbClr val="E43C4C">
                <a:alpha val="1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8"/>
            <p:cNvSpPr/>
            <p:nvPr/>
          </p:nvSpPr>
          <p:spPr>
            <a:xfrm>
              <a:off x="6033512" y="4785453"/>
              <a:ext cx="189592" cy="276331"/>
            </a:xfrm>
            <a:custGeom>
              <a:rect b="b" l="l" r="r" t="t"/>
              <a:pathLst>
                <a:path extrusionOk="0" h="276331" w="189592">
                  <a:moveTo>
                    <a:pt x="151711" y="-590"/>
                  </a:moveTo>
                  <a:lnTo>
                    <a:pt x="-218" y="260168"/>
                  </a:lnTo>
                  <a:cubicBezTo>
                    <a:pt x="18344" y="269421"/>
                    <a:pt x="38643" y="274728"/>
                    <a:pt x="59359" y="275741"/>
                  </a:cubicBezTo>
                  <a:lnTo>
                    <a:pt x="62618" y="275741"/>
                  </a:lnTo>
                  <a:lnTo>
                    <a:pt x="189375" y="37075"/>
                  </a:lnTo>
                  <a:cubicBezTo>
                    <a:pt x="179090" y="22425"/>
                    <a:pt x="166360" y="9677"/>
                    <a:pt x="151711" y="-590"/>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8"/>
            <p:cNvSpPr/>
            <p:nvPr/>
          </p:nvSpPr>
          <p:spPr>
            <a:xfrm>
              <a:off x="5959450" y="4758993"/>
              <a:ext cx="174925" cy="261505"/>
            </a:xfrm>
            <a:custGeom>
              <a:rect b="b" l="l" r="r" t="t"/>
              <a:pathLst>
                <a:path extrusionOk="0" h="261505" w="174925">
                  <a:moveTo>
                    <a:pt x="147907" y="-386"/>
                  </a:moveTo>
                  <a:cubicBezTo>
                    <a:pt x="137803" y="-930"/>
                    <a:pt x="127663" y="-386"/>
                    <a:pt x="117667" y="1243"/>
                  </a:cubicBezTo>
                  <a:lnTo>
                    <a:pt x="-218" y="204055"/>
                  </a:lnTo>
                  <a:cubicBezTo>
                    <a:pt x="7913" y="225640"/>
                    <a:pt x="20842" y="245088"/>
                    <a:pt x="37629" y="260915"/>
                  </a:cubicBezTo>
                  <a:lnTo>
                    <a:pt x="174708" y="3416"/>
                  </a:lnTo>
                  <a:cubicBezTo>
                    <a:pt x="165907" y="1388"/>
                    <a:pt x="156926" y="102"/>
                    <a:pt x="147907" y="-386"/>
                  </a:cubicBezTo>
                  <a:close/>
                </a:path>
              </a:pathLst>
            </a:custGeom>
            <a:solidFill>
              <a:srgbClr val="280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9" name="Google Shape;529;p18"/>
          <p:cNvSpPr/>
          <p:nvPr/>
        </p:nvSpPr>
        <p:spPr>
          <a:xfrm>
            <a:off x="5134307" y="-35341"/>
            <a:ext cx="7098653" cy="3072703"/>
          </a:xfrm>
          <a:custGeom>
            <a:rect b="b" l="l" r="r" t="t"/>
            <a:pathLst>
              <a:path extrusionOk="0" h="3952029" w="11733310">
                <a:moveTo>
                  <a:pt x="639736" y="83028"/>
                </a:moveTo>
                <a:cubicBezTo>
                  <a:pt x="-1021847" y="269295"/>
                  <a:pt x="993219" y="1096911"/>
                  <a:pt x="1731936" y="1200628"/>
                </a:cubicBezTo>
                <a:cubicBezTo>
                  <a:pt x="2470653" y="1304345"/>
                  <a:pt x="4149169" y="591028"/>
                  <a:pt x="5072036" y="705328"/>
                </a:cubicBezTo>
                <a:cubicBezTo>
                  <a:pt x="5994903" y="819628"/>
                  <a:pt x="6492319" y="1786945"/>
                  <a:pt x="7269136" y="1886428"/>
                </a:cubicBezTo>
                <a:cubicBezTo>
                  <a:pt x="8045953" y="1985911"/>
                  <a:pt x="9116986" y="1130778"/>
                  <a:pt x="9732936" y="1302228"/>
                </a:cubicBezTo>
                <a:cubicBezTo>
                  <a:pt x="10348886" y="1473678"/>
                  <a:pt x="10701462" y="2493791"/>
                  <a:pt x="10964836" y="2915128"/>
                </a:cubicBezTo>
                <a:cubicBezTo>
                  <a:pt x="11228210" y="3336465"/>
                  <a:pt x="11187389" y="3740861"/>
                  <a:pt x="11313179" y="3830249"/>
                </a:cubicBezTo>
                <a:cubicBezTo>
                  <a:pt x="11438969" y="3919637"/>
                  <a:pt x="11681479" y="4188058"/>
                  <a:pt x="11719579" y="3451458"/>
                </a:cubicBezTo>
                <a:cubicBezTo>
                  <a:pt x="11757679" y="2714858"/>
                  <a:pt x="11704761" y="84116"/>
                  <a:pt x="11701436" y="83028"/>
                </a:cubicBezTo>
                <a:cubicBezTo>
                  <a:pt x="11698111" y="81940"/>
                  <a:pt x="2301319" y="-103239"/>
                  <a:pt x="639736" y="83028"/>
                </a:cubicBezTo>
                <a:close/>
              </a:path>
            </a:pathLst>
          </a:custGeom>
          <a:gradFill>
            <a:gsLst>
              <a:gs pos="0">
                <a:srgbClr val="732181">
                  <a:alpha val="46666"/>
                </a:srgbClr>
              </a:gs>
              <a:gs pos="100000">
                <a:srgbClr val="16004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8"/>
          <p:cNvSpPr/>
          <p:nvPr/>
        </p:nvSpPr>
        <p:spPr>
          <a:xfrm rot="27723">
            <a:off x="1101455" y="113708"/>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18"/>
          <p:cNvSpPr/>
          <p:nvPr/>
        </p:nvSpPr>
        <p:spPr>
          <a:xfrm rot="10800000">
            <a:off x="1758967" y="38428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8"/>
          <p:cNvSpPr/>
          <p:nvPr/>
        </p:nvSpPr>
        <p:spPr>
          <a:xfrm>
            <a:off x="1222720" y="42887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3" name="Google Shape;533;p18"/>
          <p:cNvGrpSpPr/>
          <p:nvPr/>
        </p:nvGrpSpPr>
        <p:grpSpPr>
          <a:xfrm>
            <a:off x="5320964" y="92538"/>
            <a:ext cx="6648065" cy="1407704"/>
            <a:chOff x="5320964" y="92538"/>
            <a:chExt cx="6648065" cy="1407704"/>
          </a:xfrm>
        </p:grpSpPr>
        <p:sp>
          <p:nvSpPr>
            <p:cNvPr id="534" name="Google Shape;534;p18"/>
            <p:cNvSpPr/>
            <p:nvPr/>
          </p:nvSpPr>
          <p:spPr>
            <a:xfrm rot="10800000">
              <a:off x="11313251" y="10500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8"/>
            <p:cNvSpPr/>
            <p:nvPr/>
          </p:nvSpPr>
          <p:spPr>
            <a:xfrm flipH="1">
              <a:off x="9298423" y="1799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18"/>
            <p:cNvSpPr/>
            <p:nvPr/>
          </p:nvSpPr>
          <p:spPr>
            <a:xfrm flipH="1">
              <a:off x="10731766" y="167730"/>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8"/>
            <p:cNvSpPr/>
            <p:nvPr/>
          </p:nvSpPr>
          <p:spPr>
            <a:xfrm flipH="1">
              <a:off x="10556889" y="34901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18"/>
            <p:cNvSpPr/>
            <p:nvPr/>
          </p:nvSpPr>
          <p:spPr>
            <a:xfrm>
              <a:off x="8288008" y="19058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18"/>
            <p:cNvSpPr/>
            <p:nvPr/>
          </p:nvSpPr>
          <p:spPr>
            <a:xfrm flipH="1">
              <a:off x="9192081" y="60028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8"/>
            <p:cNvSpPr/>
            <p:nvPr/>
          </p:nvSpPr>
          <p:spPr>
            <a:xfrm>
              <a:off x="9601162" y="56419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18"/>
            <p:cNvSpPr/>
            <p:nvPr/>
          </p:nvSpPr>
          <p:spPr>
            <a:xfrm>
              <a:off x="8994915" y="328131"/>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18"/>
            <p:cNvSpPr/>
            <p:nvPr/>
          </p:nvSpPr>
          <p:spPr>
            <a:xfrm flipH="1">
              <a:off x="9789611" y="738891"/>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8"/>
            <p:cNvSpPr/>
            <p:nvPr/>
          </p:nvSpPr>
          <p:spPr>
            <a:xfrm rot="10800000">
              <a:off x="11658609" y="3723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8"/>
            <p:cNvSpPr/>
            <p:nvPr/>
          </p:nvSpPr>
          <p:spPr>
            <a:xfrm>
              <a:off x="11280028" y="6865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18"/>
            <p:cNvSpPr/>
            <p:nvPr/>
          </p:nvSpPr>
          <p:spPr>
            <a:xfrm rot="10800000">
              <a:off x="11811009" y="52477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8"/>
            <p:cNvSpPr/>
            <p:nvPr/>
          </p:nvSpPr>
          <p:spPr>
            <a:xfrm rot="10800000">
              <a:off x="10964125" y="628637"/>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18"/>
            <p:cNvSpPr/>
            <p:nvPr/>
          </p:nvSpPr>
          <p:spPr>
            <a:xfrm rot="10800000">
              <a:off x="11777120" y="908030"/>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18"/>
            <p:cNvSpPr/>
            <p:nvPr/>
          </p:nvSpPr>
          <p:spPr>
            <a:xfrm rot="10800000">
              <a:off x="10228778" y="80311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8"/>
            <p:cNvSpPr/>
            <p:nvPr/>
          </p:nvSpPr>
          <p:spPr>
            <a:xfrm>
              <a:off x="10105527" y="178372"/>
              <a:ext cx="136116" cy="129451"/>
            </a:xfrm>
            <a:custGeom>
              <a:rect b="b" l="l" r="r" t="t"/>
              <a:pathLst>
                <a:path extrusionOk="0" h="166497" w="175069">
                  <a:moveTo>
                    <a:pt x="87535" y="28480"/>
                  </a:moveTo>
                  <a:lnTo>
                    <a:pt x="141542" y="0"/>
                  </a:lnTo>
                  <a:lnTo>
                    <a:pt x="131255" y="60198"/>
                  </a:lnTo>
                  <a:lnTo>
                    <a:pt x="175069" y="102870"/>
                  </a:lnTo>
                  <a:lnTo>
                    <a:pt x="114586" y="111633"/>
                  </a:lnTo>
                  <a:lnTo>
                    <a:pt x="87535" y="166497"/>
                  </a:lnTo>
                  <a:lnTo>
                    <a:pt x="60484" y="111633"/>
                  </a:lnTo>
                  <a:lnTo>
                    <a:pt x="0" y="102870"/>
                  </a:lnTo>
                  <a:lnTo>
                    <a:pt x="43720" y="60198"/>
                  </a:lnTo>
                  <a:lnTo>
                    <a:pt x="33433" y="0"/>
                  </a:lnTo>
                  <a:lnTo>
                    <a:pt x="87535" y="28480"/>
                  </a:lnTo>
                  <a:close/>
                </a:path>
              </a:pathLst>
            </a:custGeom>
            <a:solidFill>
              <a:srgbClr val="F250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18"/>
            <p:cNvSpPr/>
            <p:nvPr/>
          </p:nvSpPr>
          <p:spPr>
            <a:xfrm>
              <a:off x="10567249" y="955216"/>
              <a:ext cx="129825" cy="123444"/>
            </a:xfrm>
            <a:custGeom>
              <a:rect b="b" l="l" r="r" t="t"/>
              <a:pathLst>
                <a:path extrusionOk="0" h="123444" w="129825">
                  <a:moveTo>
                    <a:pt x="64865" y="21146"/>
                  </a:moveTo>
                  <a:lnTo>
                    <a:pt x="104966" y="0"/>
                  </a:lnTo>
                  <a:lnTo>
                    <a:pt x="97346" y="44672"/>
                  </a:lnTo>
                  <a:lnTo>
                    <a:pt x="129826" y="76295"/>
                  </a:lnTo>
                  <a:lnTo>
                    <a:pt x="84963" y="82868"/>
                  </a:lnTo>
                  <a:lnTo>
                    <a:pt x="64865" y="123444"/>
                  </a:lnTo>
                  <a:lnTo>
                    <a:pt x="44863" y="82868"/>
                  </a:lnTo>
                  <a:lnTo>
                    <a:pt x="0" y="76295"/>
                  </a:lnTo>
                  <a:lnTo>
                    <a:pt x="32385" y="44672"/>
                  </a:lnTo>
                  <a:lnTo>
                    <a:pt x="24765" y="0"/>
                  </a:lnTo>
                  <a:lnTo>
                    <a:pt x="64865" y="21146"/>
                  </a:lnTo>
                  <a:close/>
                </a:path>
              </a:pathLst>
            </a:custGeom>
            <a:solidFill>
              <a:srgbClr val="5C3E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8"/>
            <p:cNvSpPr/>
            <p:nvPr/>
          </p:nvSpPr>
          <p:spPr>
            <a:xfrm flipH="1">
              <a:off x="7507563" y="615754"/>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18"/>
            <p:cNvSpPr/>
            <p:nvPr/>
          </p:nvSpPr>
          <p:spPr>
            <a:xfrm flipH="1">
              <a:off x="5320964" y="239863"/>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18"/>
            <p:cNvSpPr/>
            <p:nvPr/>
          </p:nvSpPr>
          <p:spPr>
            <a:xfrm rot="27723">
              <a:off x="11857127" y="92987"/>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18"/>
            <p:cNvSpPr/>
            <p:nvPr/>
          </p:nvSpPr>
          <p:spPr>
            <a:xfrm rot="27723">
              <a:off x="7123844" y="246662"/>
              <a:ext cx="111604" cy="87302"/>
            </a:xfrm>
            <a:prstGeom prst="star5">
              <a:avLst>
                <a:gd fmla="val 33026" name="adj"/>
                <a:gd fmla="val 105146" name="hf"/>
                <a:gd fmla="val 110557" name="vf"/>
              </a:avLst>
            </a:prstGeom>
            <a:solidFill>
              <a:srgbClr val="8900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18"/>
            <p:cNvSpPr/>
            <p:nvPr/>
          </p:nvSpPr>
          <p:spPr>
            <a:xfrm>
              <a:off x="6255556" y="178372"/>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18"/>
            <p:cNvSpPr/>
            <p:nvPr/>
          </p:nvSpPr>
          <p:spPr>
            <a:xfrm>
              <a:off x="11613202" y="1390580"/>
              <a:ext cx="109849" cy="109662"/>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7" name="Google Shape;557;p18"/>
          <p:cNvSpPr/>
          <p:nvPr/>
        </p:nvSpPr>
        <p:spPr>
          <a:xfrm flipH="1">
            <a:off x="452265" y="517676"/>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18"/>
          <p:cNvSpPr/>
          <p:nvPr/>
        </p:nvSpPr>
        <p:spPr>
          <a:xfrm>
            <a:off x="-93529" y="4684666"/>
            <a:ext cx="3837577" cy="2153946"/>
          </a:xfrm>
          <a:custGeom>
            <a:rect b="b" l="l" r="r" t="t"/>
            <a:pathLst>
              <a:path extrusionOk="0" h="1706096" w="3809009">
                <a:moveTo>
                  <a:pt x="24409" y="131887"/>
                </a:moveTo>
                <a:cubicBezTo>
                  <a:pt x="96376" y="-202546"/>
                  <a:pt x="445626" y="186920"/>
                  <a:pt x="532409" y="335087"/>
                </a:cubicBezTo>
                <a:cubicBezTo>
                  <a:pt x="619192" y="483254"/>
                  <a:pt x="392709" y="976437"/>
                  <a:pt x="545109" y="1020887"/>
                </a:cubicBezTo>
                <a:cubicBezTo>
                  <a:pt x="697509" y="1065337"/>
                  <a:pt x="1175876" y="586970"/>
                  <a:pt x="1446809" y="601787"/>
                </a:cubicBezTo>
                <a:cubicBezTo>
                  <a:pt x="1717742" y="616604"/>
                  <a:pt x="1954809" y="1018770"/>
                  <a:pt x="2170709" y="1109787"/>
                </a:cubicBezTo>
                <a:cubicBezTo>
                  <a:pt x="2386609" y="1200804"/>
                  <a:pt x="2469159" y="1056870"/>
                  <a:pt x="2742209" y="1147887"/>
                </a:cubicBezTo>
                <a:cubicBezTo>
                  <a:pt x="3015259" y="1238904"/>
                  <a:pt x="3576176" y="1050520"/>
                  <a:pt x="3809009" y="1655887"/>
                </a:cubicBezTo>
                <a:cubicBezTo>
                  <a:pt x="3356042" y="1740554"/>
                  <a:pt x="-17924" y="1702454"/>
                  <a:pt x="24409" y="1655887"/>
                </a:cubicBezTo>
                <a:cubicBezTo>
                  <a:pt x="66742" y="1609320"/>
                  <a:pt x="-47558" y="466320"/>
                  <a:pt x="24409" y="131887"/>
                </a:cubicBezTo>
                <a:close/>
              </a:path>
            </a:pathLst>
          </a:custGeom>
          <a:solidFill>
            <a:srgbClr val="73218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18"/>
          <p:cNvSpPr txBox="1"/>
          <p:nvPr/>
        </p:nvSpPr>
        <p:spPr>
          <a:xfrm>
            <a:off x="804575" y="769900"/>
            <a:ext cx="4592700" cy="785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4500">
                <a:solidFill>
                  <a:schemeClr val="lt1"/>
                </a:solidFill>
                <a:latin typeface="Josefin Sans SemiBold"/>
                <a:ea typeface="Josefin Sans SemiBold"/>
                <a:cs typeface="Josefin Sans SemiBold"/>
                <a:sym typeface="Josefin Sans SemiBold"/>
              </a:rPr>
              <a:t>The Data Used</a:t>
            </a:r>
            <a:endParaRPr b="1" sz="4500">
              <a:solidFill>
                <a:srgbClr val="F2F2F2"/>
              </a:solidFill>
              <a:latin typeface="Josefin Sans SemiBold"/>
              <a:ea typeface="Josefin Sans SemiBold"/>
              <a:cs typeface="Josefin Sans SemiBold"/>
              <a:sym typeface="Josefin Sans SemiBold"/>
            </a:endParaRPr>
          </a:p>
        </p:txBody>
      </p:sp>
      <p:grpSp>
        <p:nvGrpSpPr>
          <p:cNvPr id="560" name="Google Shape;560;p18"/>
          <p:cNvGrpSpPr/>
          <p:nvPr/>
        </p:nvGrpSpPr>
        <p:grpSpPr>
          <a:xfrm>
            <a:off x="411985" y="1960594"/>
            <a:ext cx="3837701" cy="1322881"/>
            <a:chOff x="411963" y="1960563"/>
            <a:chExt cx="4199717" cy="1322881"/>
          </a:xfrm>
        </p:grpSpPr>
        <p:sp>
          <p:nvSpPr>
            <p:cNvPr id="561" name="Google Shape;561;p18"/>
            <p:cNvSpPr txBox="1"/>
            <p:nvPr/>
          </p:nvSpPr>
          <p:spPr>
            <a:xfrm>
              <a:off x="411963" y="1960563"/>
              <a:ext cx="41997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300">
                  <a:solidFill>
                    <a:srgbClr val="FFC000"/>
                  </a:solidFill>
                  <a:latin typeface="Josefin Sans Light"/>
                  <a:ea typeface="Josefin Sans Light"/>
                  <a:cs typeface="Josefin Sans Light"/>
                  <a:sym typeface="Josefin Sans Light"/>
                </a:rPr>
                <a:t>Coordinate System</a:t>
              </a:r>
              <a:endParaRPr sz="2900"/>
            </a:p>
          </p:txBody>
        </p:sp>
        <p:sp>
          <p:nvSpPr>
            <p:cNvPr id="562" name="Google Shape;562;p18"/>
            <p:cNvSpPr txBox="1"/>
            <p:nvPr/>
          </p:nvSpPr>
          <p:spPr>
            <a:xfrm>
              <a:off x="411979" y="2628544"/>
              <a:ext cx="4199700" cy="654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IN" sz="1700">
                  <a:solidFill>
                    <a:schemeClr val="lt2"/>
                  </a:solidFill>
                  <a:latin typeface="Space Grotesk Medium"/>
                  <a:ea typeface="Space Grotesk Medium"/>
                  <a:cs typeface="Space Grotesk Medium"/>
                  <a:sym typeface="Space Grotesk Medium"/>
                </a:rPr>
                <a:t>ra = Right Ascension (longitude)</a:t>
              </a:r>
              <a:endParaRPr sz="1700">
                <a:solidFill>
                  <a:schemeClr val="lt2"/>
                </a:solidFill>
                <a:latin typeface="Space Grotesk Medium"/>
                <a:ea typeface="Space Grotesk Medium"/>
                <a:cs typeface="Space Grotesk Medium"/>
                <a:sym typeface="Space Grotesk Medium"/>
              </a:endParaRPr>
            </a:p>
            <a:p>
              <a:pPr indent="0" lvl="0" marL="0" rtl="0" algn="l">
                <a:lnSpc>
                  <a:spcPct val="115000"/>
                </a:lnSpc>
                <a:spcBef>
                  <a:spcPts val="0"/>
                </a:spcBef>
                <a:spcAft>
                  <a:spcPts val="0"/>
                </a:spcAft>
                <a:buClr>
                  <a:schemeClr val="dk1"/>
                </a:buClr>
                <a:buSzPts val="1100"/>
                <a:buFont typeface="Arial"/>
                <a:buNone/>
              </a:pPr>
              <a:r>
                <a:rPr lang="en-IN" sz="1700">
                  <a:solidFill>
                    <a:schemeClr val="lt2"/>
                  </a:solidFill>
                  <a:latin typeface="Space Grotesk Medium"/>
                  <a:ea typeface="Space Grotesk Medium"/>
                  <a:cs typeface="Space Grotesk Medium"/>
                  <a:sym typeface="Space Grotesk Medium"/>
                </a:rPr>
                <a:t>dec = Declination (latitude)</a:t>
              </a:r>
              <a:endParaRPr sz="1700">
                <a:solidFill>
                  <a:srgbClr val="8E7CC3"/>
                </a:solidFill>
                <a:latin typeface="Space Grotesk Medium"/>
                <a:ea typeface="Space Grotesk Medium"/>
                <a:cs typeface="Space Grotesk Medium"/>
                <a:sym typeface="Space Grotesk Medium"/>
              </a:endParaRPr>
            </a:p>
          </p:txBody>
        </p:sp>
      </p:grpSp>
      <p:grpSp>
        <p:nvGrpSpPr>
          <p:cNvPr id="563" name="Google Shape;563;p18"/>
          <p:cNvGrpSpPr/>
          <p:nvPr/>
        </p:nvGrpSpPr>
        <p:grpSpPr>
          <a:xfrm>
            <a:off x="6259663" y="1960600"/>
            <a:ext cx="5727000" cy="2587524"/>
            <a:chOff x="4404788" y="-156225"/>
            <a:chExt cx="5727000" cy="2587524"/>
          </a:xfrm>
        </p:grpSpPr>
        <p:sp>
          <p:nvSpPr>
            <p:cNvPr id="564" name="Google Shape;564;p18"/>
            <p:cNvSpPr txBox="1"/>
            <p:nvPr/>
          </p:nvSpPr>
          <p:spPr>
            <a:xfrm>
              <a:off x="4404788" y="-156225"/>
              <a:ext cx="23211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300">
                  <a:solidFill>
                    <a:srgbClr val="FFC000"/>
                  </a:solidFill>
                  <a:latin typeface="Josefin Sans Light"/>
                  <a:ea typeface="Josefin Sans Light"/>
                  <a:cs typeface="Josefin Sans Light"/>
                  <a:sym typeface="Josefin Sans Light"/>
                </a:rPr>
                <a:t>Redshift</a:t>
              </a:r>
              <a:endParaRPr sz="2900"/>
            </a:p>
          </p:txBody>
        </p:sp>
        <p:sp>
          <p:nvSpPr>
            <p:cNvPr id="565" name="Google Shape;565;p18"/>
            <p:cNvSpPr txBox="1"/>
            <p:nvPr/>
          </p:nvSpPr>
          <p:spPr>
            <a:xfrm>
              <a:off x="4404788" y="507399"/>
              <a:ext cx="5727000" cy="192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700">
                  <a:solidFill>
                    <a:schemeClr val="lt1"/>
                  </a:solidFill>
                  <a:latin typeface="Space Grotesk"/>
                  <a:ea typeface="Space Grotesk"/>
                  <a:cs typeface="Space Grotesk"/>
                  <a:sym typeface="Space Grotesk"/>
                </a:rPr>
                <a:t>The stretching of wavelength and the shifting of light towards the red end of the light spectrum as celestial objects move away from Earth. </a:t>
              </a:r>
              <a:endParaRPr sz="1700">
                <a:solidFill>
                  <a:schemeClr val="lt1"/>
                </a:solidFill>
                <a:latin typeface="Space Grotesk"/>
                <a:ea typeface="Space Grotesk"/>
                <a:cs typeface="Space Grotesk"/>
                <a:sym typeface="Space Grotesk"/>
              </a:endParaRPr>
            </a:p>
            <a:p>
              <a:pPr indent="0" lvl="0" marL="0" marR="0" rtl="0" algn="l">
                <a:spcBef>
                  <a:spcPts val="0"/>
                </a:spcBef>
                <a:spcAft>
                  <a:spcPts val="0"/>
                </a:spcAft>
                <a:buNone/>
              </a:pPr>
              <a:r>
                <a:t/>
              </a:r>
              <a:endParaRPr sz="1700">
                <a:solidFill>
                  <a:schemeClr val="lt1"/>
                </a:solidFill>
                <a:latin typeface="Space Grotesk"/>
                <a:ea typeface="Space Grotesk"/>
                <a:cs typeface="Space Grotesk"/>
                <a:sym typeface="Space Grotesk"/>
              </a:endParaRPr>
            </a:p>
            <a:p>
              <a:pPr indent="0" lvl="0" marL="0" marR="0" rtl="0" algn="l">
                <a:spcBef>
                  <a:spcPts val="0"/>
                </a:spcBef>
                <a:spcAft>
                  <a:spcPts val="0"/>
                </a:spcAft>
                <a:buNone/>
              </a:pPr>
              <a:r>
                <a:rPr lang="en-IN" sz="1700">
                  <a:solidFill>
                    <a:schemeClr val="lt1"/>
                  </a:solidFill>
                  <a:latin typeface="Space Grotesk"/>
                  <a:ea typeface="Space Grotesk"/>
                  <a:cs typeface="Space Grotesk"/>
                  <a:sym typeface="Space Grotesk"/>
                </a:rPr>
                <a:t>Redshifting can be compared to the Doppler Effect which is the same concept but with sound and on a smaller scale. </a:t>
              </a:r>
              <a:endParaRPr sz="1700">
                <a:latin typeface="Space Grotesk"/>
                <a:ea typeface="Space Grotesk"/>
                <a:cs typeface="Space Grotesk"/>
                <a:sym typeface="Space Grotesk"/>
              </a:endParaRPr>
            </a:p>
          </p:txBody>
        </p:sp>
      </p:grpSp>
      <p:sp>
        <p:nvSpPr>
          <p:cNvPr id="566" name="Google Shape;566;p18"/>
          <p:cNvSpPr txBox="1"/>
          <p:nvPr/>
        </p:nvSpPr>
        <p:spPr>
          <a:xfrm>
            <a:off x="5564800" y="900850"/>
            <a:ext cx="2305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D8E2F3"/>
                </a:solidFill>
                <a:latin typeface="Josefin Sans SemiBold"/>
                <a:ea typeface="Josefin Sans SemiBold"/>
                <a:cs typeface="Josefin Sans SemiBold"/>
                <a:sym typeface="Josefin Sans SemiBold"/>
              </a:rPr>
              <a:t>(continued)</a:t>
            </a:r>
            <a:endParaRPr sz="1000"/>
          </a:p>
        </p:txBody>
      </p:sp>
      <p:pic>
        <p:nvPicPr>
          <p:cNvPr id="567" name="Google Shape;567;p18"/>
          <p:cNvPicPr preferRelativeResize="0"/>
          <p:nvPr/>
        </p:nvPicPr>
        <p:blipFill>
          <a:blip r:embed="rId3">
            <a:alphaModFix/>
          </a:blip>
          <a:stretch>
            <a:fillRect/>
          </a:stretch>
        </p:blipFill>
        <p:spPr>
          <a:xfrm>
            <a:off x="6142688" y="4684675"/>
            <a:ext cx="5960976" cy="1590950"/>
          </a:xfrm>
          <a:prstGeom prst="rect">
            <a:avLst/>
          </a:prstGeom>
          <a:noFill/>
          <a:ln>
            <a:noFill/>
          </a:ln>
        </p:spPr>
      </p:pic>
      <p:sp>
        <p:nvSpPr>
          <p:cNvPr id="568" name="Google Shape;568;p18"/>
          <p:cNvSpPr txBox="1"/>
          <p:nvPr/>
        </p:nvSpPr>
        <p:spPr>
          <a:xfrm>
            <a:off x="6939175" y="6428025"/>
            <a:ext cx="62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200">
                <a:solidFill>
                  <a:schemeClr val="lt2"/>
                </a:solidFill>
                <a:latin typeface="Calibri"/>
                <a:ea typeface="Calibri"/>
                <a:cs typeface="Calibri"/>
                <a:sym typeface="Calibri"/>
              </a:rPr>
              <a:t>Image Source: https://scied.ucar.edu/image/wavelength-blue-and-red-light-image</a:t>
            </a:r>
            <a:endParaRPr sz="1200">
              <a:solidFill>
                <a:schemeClr val="lt2"/>
              </a:solidFill>
              <a:latin typeface="Calibri"/>
              <a:ea typeface="Calibri"/>
              <a:cs typeface="Calibri"/>
              <a:sym typeface="Calibri"/>
            </a:endParaRPr>
          </a:p>
        </p:txBody>
      </p:sp>
      <p:grpSp>
        <p:nvGrpSpPr>
          <p:cNvPr id="569" name="Google Shape;569;p18"/>
          <p:cNvGrpSpPr/>
          <p:nvPr/>
        </p:nvGrpSpPr>
        <p:grpSpPr>
          <a:xfrm>
            <a:off x="916514" y="2733198"/>
            <a:ext cx="3469185" cy="3114451"/>
            <a:chOff x="1678514" y="2733198"/>
            <a:chExt cx="3469185" cy="3114451"/>
          </a:xfrm>
        </p:grpSpPr>
        <p:grpSp>
          <p:nvGrpSpPr>
            <p:cNvPr id="570" name="Google Shape;570;p18"/>
            <p:cNvGrpSpPr/>
            <p:nvPr/>
          </p:nvGrpSpPr>
          <p:grpSpPr>
            <a:xfrm>
              <a:off x="2775003" y="3689085"/>
              <a:ext cx="1908116" cy="1911628"/>
              <a:chOff x="-2955861" y="-2085397"/>
              <a:chExt cx="2440358" cy="2444850"/>
            </a:xfrm>
          </p:grpSpPr>
          <p:sp>
            <p:nvSpPr>
              <p:cNvPr id="571" name="Google Shape;571;p18"/>
              <p:cNvSpPr/>
              <p:nvPr/>
            </p:nvSpPr>
            <p:spPr>
              <a:xfrm>
                <a:off x="-1120995" y="-357033"/>
                <a:ext cx="37116" cy="37022"/>
              </a:xfrm>
              <a:custGeom>
                <a:rect b="b" l="l" r="r" t="t"/>
                <a:pathLst>
                  <a:path extrusionOk="0" h="37022" w="37116">
                    <a:moveTo>
                      <a:pt x="18164" y="-628"/>
                    </a:moveTo>
                    <a:cubicBezTo>
                      <a:pt x="16270" y="8829"/>
                      <a:pt x="8875" y="16224"/>
                      <a:pt x="-582" y="18117"/>
                    </a:cubicBezTo>
                    <a:cubicBezTo>
                      <a:pt x="3617" y="19823"/>
                      <a:pt x="7610" y="21988"/>
                      <a:pt x="11322" y="24585"/>
                    </a:cubicBezTo>
                    <a:cubicBezTo>
                      <a:pt x="13890" y="28277"/>
                      <a:pt x="16064" y="32242"/>
                      <a:pt x="17789" y="36395"/>
                    </a:cubicBezTo>
                    <a:cubicBezTo>
                      <a:pt x="19701" y="26947"/>
                      <a:pt x="27087" y="19561"/>
                      <a:pt x="36535" y="17649"/>
                    </a:cubicBezTo>
                    <a:cubicBezTo>
                      <a:pt x="32383" y="15924"/>
                      <a:pt x="28418" y="13750"/>
                      <a:pt x="24725" y="11182"/>
                    </a:cubicBezTo>
                    <a:cubicBezTo>
                      <a:pt x="22100" y="7498"/>
                      <a:pt x="19907" y="3543"/>
                      <a:pt x="18164" y="-628"/>
                    </a:cubicBezTo>
                    <a:close/>
                  </a:path>
                </a:pathLst>
              </a:custGeom>
              <a:gradFill>
                <a:gsLst>
                  <a:gs pos="0">
                    <a:srgbClr val="F13DBE"/>
                  </a:gs>
                  <a:gs pos="100000">
                    <a:srgbClr val="D2088F"/>
                  </a:gs>
                </a:gsLst>
                <a:lin ang="18900044"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8"/>
              <p:cNvSpPr/>
              <p:nvPr/>
            </p:nvSpPr>
            <p:spPr>
              <a:xfrm flipH="1">
                <a:off x="-1572044" y="-147879"/>
                <a:ext cx="45768" cy="45773"/>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18"/>
              <p:cNvSpPr/>
              <p:nvPr/>
            </p:nvSpPr>
            <p:spPr>
              <a:xfrm>
                <a:off x="-2955861" y="-2080900"/>
                <a:ext cx="2440358" cy="2440353"/>
              </a:xfrm>
              <a:custGeom>
                <a:rect b="b" l="l" r="r" t="t"/>
                <a:pathLst>
                  <a:path extrusionOk="0" h="2440353" w="2440358">
                    <a:moveTo>
                      <a:pt x="2440554" y="1219775"/>
                    </a:moveTo>
                    <a:cubicBezTo>
                      <a:pt x="2440610" y="1268043"/>
                      <a:pt x="2437800" y="1316254"/>
                      <a:pt x="2432125" y="1364184"/>
                    </a:cubicBezTo>
                    <a:cubicBezTo>
                      <a:pt x="2359247" y="1978008"/>
                      <a:pt x="1838755" y="2440287"/>
                      <a:pt x="1220660" y="2440231"/>
                    </a:cubicBezTo>
                    <a:cubicBezTo>
                      <a:pt x="709720" y="2440231"/>
                      <a:pt x="252780" y="2122080"/>
                      <a:pt x="75499" y="1642888"/>
                    </a:cubicBezTo>
                    <a:cubicBezTo>
                      <a:pt x="25377" y="1507470"/>
                      <a:pt x="-76" y="1364184"/>
                      <a:pt x="204" y="1219775"/>
                    </a:cubicBezTo>
                    <a:cubicBezTo>
                      <a:pt x="92" y="1110035"/>
                      <a:pt x="14814" y="1000801"/>
                      <a:pt x="44032" y="894994"/>
                    </a:cubicBezTo>
                    <a:cubicBezTo>
                      <a:pt x="136747" y="559931"/>
                      <a:pt x="367914" y="280327"/>
                      <a:pt x="679546" y="126310"/>
                    </a:cubicBezTo>
                    <a:cubicBezTo>
                      <a:pt x="765461" y="83549"/>
                      <a:pt x="856209" y="51295"/>
                      <a:pt x="949823" y="30224"/>
                    </a:cubicBezTo>
                    <a:cubicBezTo>
                      <a:pt x="1038659" y="9826"/>
                      <a:pt x="1129519" y="-344"/>
                      <a:pt x="1220660" y="-119"/>
                    </a:cubicBezTo>
                    <a:cubicBezTo>
                      <a:pt x="1351247" y="-456"/>
                      <a:pt x="1481047" y="20447"/>
                      <a:pt x="1605002" y="61690"/>
                    </a:cubicBezTo>
                    <a:cubicBezTo>
                      <a:pt x="1723733" y="100349"/>
                      <a:pt x="1835777" y="157214"/>
                      <a:pt x="1937088" y="230262"/>
                    </a:cubicBezTo>
                    <a:cubicBezTo>
                      <a:pt x="1971476" y="254817"/>
                      <a:pt x="2004292" y="281451"/>
                      <a:pt x="2035421" y="310052"/>
                    </a:cubicBezTo>
                    <a:cubicBezTo>
                      <a:pt x="2294178" y="541500"/>
                      <a:pt x="2441622" y="872574"/>
                      <a:pt x="2440554" y="1219775"/>
                    </a:cubicBezTo>
                    <a:close/>
                  </a:path>
                </a:pathLst>
              </a:custGeom>
              <a:solidFill>
                <a:srgbClr val="6ABB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18"/>
              <p:cNvSpPr/>
              <p:nvPr/>
            </p:nvSpPr>
            <p:spPr>
              <a:xfrm>
                <a:off x="-2525591" y="-1018003"/>
                <a:ext cx="721761" cy="1085266"/>
              </a:xfrm>
              <a:custGeom>
                <a:rect b="b" l="l" r="r" t="t"/>
                <a:pathLst>
                  <a:path extrusionOk="0" h="1085266" w="721761">
                    <a:moveTo>
                      <a:pt x="91381" y="97878"/>
                    </a:moveTo>
                    <a:cubicBezTo>
                      <a:pt x="35191" y="168116"/>
                      <a:pt x="-17629" y="255211"/>
                      <a:pt x="5972" y="341182"/>
                    </a:cubicBezTo>
                    <a:cubicBezTo>
                      <a:pt x="44181" y="483345"/>
                      <a:pt x="262200" y="518744"/>
                      <a:pt x="293667" y="662591"/>
                    </a:cubicBezTo>
                    <a:cubicBezTo>
                      <a:pt x="311086" y="743506"/>
                      <a:pt x="259391" y="827791"/>
                      <a:pt x="276248" y="909267"/>
                    </a:cubicBezTo>
                    <a:cubicBezTo>
                      <a:pt x="293161" y="971134"/>
                      <a:pt x="338057" y="1021424"/>
                      <a:pt x="397619" y="1045249"/>
                    </a:cubicBezTo>
                    <a:cubicBezTo>
                      <a:pt x="456788" y="1068118"/>
                      <a:pt x="519159" y="1081603"/>
                      <a:pt x="582486" y="1085144"/>
                    </a:cubicBezTo>
                    <a:cubicBezTo>
                      <a:pt x="553266" y="923315"/>
                      <a:pt x="605524" y="759239"/>
                      <a:pt x="657219" y="603030"/>
                    </a:cubicBezTo>
                    <a:lnTo>
                      <a:pt x="701609" y="469859"/>
                    </a:lnTo>
                    <a:cubicBezTo>
                      <a:pt x="723804" y="421816"/>
                      <a:pt x="728019" y="367367"/>
                      <a:pt x="713409" y="316459"/>
                    </a:cubicBezTo>
                    <a:cubicBezTo>
                      <a:pt x="692057" y="266450"/>
                      <a:pt x="638114" y="240602"/>
                      <a:pt x="595409" y="204078"/>
                    </a:cubicBezTo>
                    <a:cubicBezTo>
                      <a:pt x="539219" y="158002"/>
                      <a:pt x="498200" y="91697"/>
                      <a:pt x="440885" y="45059"/>
                    </a:cubicBezTo>
                    <a:cubicBezTo>
                      <a:pt x="337495" y="-36417"/>
                      <a:pt x="168924" y="-1017"/>
                      <a:pt x="91381" y="97878"/>
                    </a:cubicBezTo>
                    <a:close/>
                  </a:path>
                </a:pathLst>
              </a:custGeom>
              <a:solidFill>
                <a:srgbClr val="5F7F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8"/>
              <p:cNvSpPr/>
              <p:nvPr/>
            </p:nvSpPr>
            <p:spPr>
              <a:xfrm>
                <a:off x="-2912030" y="-1973361"/>
                <a:ext cx="995889" cy="1078854"/>
              </a:xfrm>
              <a:custGeom>
                <a:rect b="b" l="l" r="r" t="t"/>
                <a:pathLst>
                  <a:path extrusionOk="0" h="1078854" w="995889">
                    <a:moveTo>
                      <a:pt x="985782" y="834655"/>
                    </a:moveTo>
                    <a:cubicBezTo>
                      <a:pt x="907565" y="788523"/>
                      <a:pt x="811198" y="785376"/>
                      <a:pt x="730116" y="826226"/>
                    </a:cubicBezTo>
                    <a:cubicBezTo>
                      <a:pt x="646392" y="811785"/>
                      <a:pt x="560252" y="822125"/>
                      <a:pt x="482316" y="856007"/>
                    </a:cubicBezTo>
                    <a:cubicBezTo>
                      <a:pt x="406234" y="895397"/>
                      <a:pt x="376509" y="988954"/>
                      <a:pt x="415899" y="1065036"/>
                    </a:cubicBezTo>
                    <a:cubicBezTo>
                      <a:pt x="416461" y="1066160"/>
                      <a:pt x="417079" y="1067284"/>
                      <a:pt x="417697" y="1068407"/>
                    </a:cubicBezTo>
                    <a:cubicBezTo>
                      <a:pt x="237325" y="1124597"/>
                      <a:pt x="98535" y="939170"/>
                      <a:pt x="13688" y="808246"/>
                    </a:cubicBezTo>
                    <a:lnTo>
                      <a:pt x="202" y="787455"/>
                    </a:lnTo>
                    <a:cubicBezTo>
                      <a:pt x="92916" y="452391"/>
                      <a:pt x="324084" y="172788"/>
                      <a:pt x="635715" y="18770"/>
                    </a:cubicBezTo>
                    <a:cubicBezTo>
                      <a:pt x="688534" y="-335"/>
                      <a:pt x="754839" y="-14944"/>
                      <a:pt x="791925" y="26637"/>
                    </a:cubicBezTo>
                    <a:cubicBezTo>
                      <a:pt x="816817" y="66195"/>
                      <a:pt x="819178" y="115867"/>
                      <a:pt x="798106" y="157561"/>
                    </a:cubicBezTo>
                    <a:cubicBezTo>
                      <a:pt x="758380" y="270447"/>
                      <a:pt x="691625" y="371927"/>
                      <a:pt x="603687" y="453122"/>
                    </a:cubicBezTo>
                    <a:cubicBezTo>
                      <a:pt x="575873" y="474699"/>
                      <a:pt x="552273" y="501165"/>
                      <a:pt x="534011" y="531227"/>
                    </a:cubicBezTo>
                    <a:cubicBezTo>
                      <a:pt x="515806" y="562693"/>
                      <a:pt x="521368" y="602589"/>
                      <a:pt x="547497" y="627874"/>
                    </a:cubicBezTo>
                    <a:cubicBezTo>
                      <a:pt x="587392" y="658218"/>
                      <a:pt x="646392" y="622817"/>
                      <a:pt x="671115" y="578989"/>
                    </a:cubicBezTo>
                    <a:cubicBezTo>
                      <a:pt x="688310" y="531732"/>
                      <a:pt x="711910" y="487117"/>
                      <a:pt x="741353" y="446379"/>
                    </a:cubicBezTo>
                    <a:cubicBezTo>
                      <a:pt x="776754" y="410979"/>
                      <a:pt x="853734" y="416036"/>
                      <a:pt x="859915" y="466046"/>
                    </a:cubicBezTo>
                    <a:cubicBezTo>
                      <a:pt x="858623" y="485263"/>
                      <a:pt x="854465" y="504199"/>
                      <a:pt x="847553" y="522236"/>
                    </a:cubicBezTo>
                    <a:cubicBezTo>
                      <a:pt x="836315" y="581236"/>
                      <a:pt x="887449" y="631808"/>
                      <a:pt x="930715" y="673951"/>
                    </a:cubicBezTo>
                    <a:cubicBezTo>
                      <a:pt x="973982" y="716094"/>
                      <a:pt x="1016125" y="782398"/>
                      <a:pt x="985782" y="834655"/>
                    </a:cubicBezTo>
                    <a:close/>
                  </a:path>
                </a:pathLst>
              </a:custGeom>
              <a:solidFill>
                <a:srgbClr val="5F7F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8"/>
              <p:cNvSpPr/>
              <p:nvPr/>
            </p:nvSpPr>
            <p:spPr>
              <a:xfrm>
                <a:off x="-1583545" y="-1843773"/>
                <a:ext cx="1068036" cy="1703458"/>
              </a:xfrm>
              <a:custGeom>
                <a:rect b="b" l="l" r="r" t="t"/>
                <a:pathLst>
                  <a:path extrusionOk="0" h="1703458" w="1068036">
                    <a:moveTo>
                      <a:pt x="1068237" y="982647"/>
                    </a:moveTo>
                    <a:cubicBezTo>
                      <a:pt x="1068293" y="1030915"/>
                      <a:pt x="1065483" y="1079127"/>
                      <a:pt x="1059808" y="1127057"/>
                    </a:cubicBezTo>
                    <a:lnTo>
                      <a:pt x="928323" y="1116942"/>
                    </a:lnTo>
                    <a:cubicBezTo>
                      <a:pt x="890675" y="1113571"/>
                      <a:pt x="843476" y="1116942"/>
                      <a:pt x="827180" y="1150095"/>
                    </a:cubicBezTo>
                    <a:cubicBezTo>
                      <a:pt x="819426" y="1176167"/>
                      <a:pt x="822235" y="1204206"/>
                      <a:pt x="835046" y="1228200"/>
                    </a:cubicBezTo>
                    <a:cubicBezTo>
                      <a:pt x="863535" y="1307709"/>
                      <a:pt x="874493" y="1392444"/>
                      <a:pt x="867075" y="1476561"/>
                    </a:cubicBezTo>
                    <a:cubicBezTo>
                      <a:pt x="865390" y="1536180"/>
                      <a:pt x="845835" y="1593943"/>
                      <a:pt x="810885" y="1642323"/>
                    </a:cubicBezTo>
                    <a:cubicBezTo>
                      <a:pt x="774024" y="1691714"/>
                      <a:pt x="710978" y="1713910"/>
                      <a:pt x="651304" y="1698513"/>
                    </a:cubicBezTo>
                    <a:cubicBezTo>
                      <a:pt x="683838" y="1653111"/>
                      <a:pt x="673387" y="1589897"/>
                      <a:pt x="627985" y="1557363"/>
                    </a:cubicBezTo>
                    <a:cubicBezTo>
                      <a:pt x="613488" y="1547024"/>
                      <a:pt x="596575" y="1540674"/>
                      <a:pt x="578818" y="1538933"/>
                    </a:cubicBezTo>
                    <a:cubicBezTo>
                      <a:pt x="602643" y="1488193"/>
                      <a:pt x="592529" y="1428013"/>
                      <a:pt x="553533" y="1387780"/>
                    </a:cubicBezTo>
                    <a:cubicBezTo>
                      <a:pt x="514031" y="1349290"/>
                      <a:pt x="476496" y="1308776"/>
                      <a:pt x="441152" y="1266409"/>
                    </a:cubicBezTo>
                    <a:cubicBezTo>
                      <a:pt x="425756" y="1235336"/>
                      <a:pt x="406876" y="1206173"/>
                      <a:pt x="384961" y="1179313"/>
                    </a:cubicBezTo>
                    <a:cubicBezTo>
                      <a:pt x="339447" y="1138295"/>
                      <a:pt x="272581" y="1143352"/>
                      <a:pt x="210209" y="1136609"/>
                    </a:cubicBezTo>
                    <a:cubicBezTo>
                      <a:pt x="144354" y="1132732"/>
                      <a:pt x="82544" y="1103513"/>
                      <a:pt x="37704" y="1055133"/>
                    </a:cubicBezTo>
                    <a:cubicBezTo>
                      <a:pt x="-6967" y="1004899"/>
                      <a:pt x="-12305" y="930840"/>
                      <a:pt x="24781" y="874761"/>
                    </a:cubicBezTo>
                    <a:lnTo>
                      <a:pt x="227628" y="947248"/>
                    </a:lnTo>
                    <a:cubicBezTo>
                      <a:pt x="230999" y="901733"/>
                      <a:pt x="234933" y="856219"/>
                      <a:pt x="238304" y="810143"/>
                    </a:cubicBezTo>
                    <a:cubicBezTo>
                      <a:pt x="294438" y="826325"/>
                      <a:pt x="354450" y="803400"/>
                      <a:pt x="385523" y="753952"/>
                    </a:cubicBezTo>
                    <a:cubicBezTo>
                      <a:pt x="413450" y="702201"/>
                      <a:pt x="403560" y="638144"/>
                      <a:pt x="361362" y="597181"/>
                    </a:cubicBezTo>
                    <a:cubicBezTo>
                      <a:pt x="332704" y="571334"/>
                      <a:pt x="290000" y="553352"/>
                      <a:pt x="283257" y="515143"/>
                    </a:cubicBezTo>
                    <a:cubicBezTo>
                      <a:pt x="273142" y="455019"/>
                      <a:pt x="356866" y="431419"/>
                      <a:pt x="400133" y="388715"/>
                    </a:cubicBezTo>
                    <a:cubicBezTo>
                      <a:pt x="436375" y="344437"/>
                      <a:pt x="454132" y="287853"/>
                      <a:pt x="449580" y="230820"/>
                    </a:cubicBezTo>
                    <a:cubicBezTo>
                      <a:pt x="449580" y="118439"/>
                      <a:pt x="488352" y="35839"/>
                      <a:pt x="567580" y="-123"/>
                    </a:cubicBezTo>
                    <a:cubicBezTo>
                      <a:pt x="881629" y="228909"/>
                      <a:pt x="1067619" y="593978"/>
                      <a:pt x="1068237" y="982647"/>
                    </a:cubicBezTo>
                    <a:close/>
                  </a:path>
                </a:pathLst>
              </a:custGeom>
              <a:solidFill>
                <a:srgbClr val="5F7F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18"/>
              <p:cNvSpPr/>
              <p:nvPr/>
            </p:nvSpPr>
            <p:spPr>
              <a:xfrm>
                <a:off x="-1596562" y="-1843187"/>
                <a:ext cx="370269" cy="275871"/>
              </a:xfrm>
              <a:custGeom>
                <a:rect b="b" l="l" r="r" t="t"/>
                <a:pathLst>
                  <a:path extrusionOk="0" h="275871" w="370269">
                    <a:moveTo>
                      <a:pt x="207493" y="37500"/>
                    </a:moveTo>
                    <a:cubicBezTo>
                      <a:pt x="168834" y="-540"/>
                      <a:pt x="110733" y="-10823"/>
                      <a:pt x="61397" y="11653"/>
                    </a:cubicBezTo>
                    <a:cubicBezTo>
                      <a:pt x="12793" y="36489"/>
                      <a:pt x="-10863" y="92680"/>
                      <a:pt x="5207" y="144824"/>
                    </a:cubicBezTo>
                    <a:cubicBezTo>
                      <a:pt x="24312" y="201015"/>
                      <a:pt x="84997" y="228548"/>
                      <a:pt x="140064" y="251024"/>
                    </a:cubicBezTo>
                    <a:cubicBezTo>
                      <a:pt x="169845" y="264735"/>
                      <a:pt x="201818" y="273051"/>
                      <a:pt x="234464" y="275748"/>
                    </a:cubicBezTo>
                    <a:cubicBezTo>
                      <a:pt x="305657" y="274006"/>
                      <a:pt x="364151" y="219108"/>
                      <a:pt x="370445" y="148196"/>
                    </a:cubicBezTo>
                    <a:cubicBezTo>
                      <a:pt x="371793" y="76947"/>
                      <a:pt x="320941" y="15418"/>
                      <a:pt x="250760" y="3225"/>
                    </a:cubicBezTo>
                    <a:close/>
                  </a:path>
                </a:pathLst>
              </a:custGeom>
              <a:solidFill>
                <a:srgbClr val="5F7F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18"/>
              <p:cNvSpPr/>
              <p:nvPr/>
            </p:nvSpPr>
            <p:spPr>
              <a:xfrm>
                <a:off x="-1867451" y="-21588"/>
                <a:ext cx="185967" cy="147188"/>
              </a:xfrm>
              <a:custGeom>
                <a:rect b="b" l="l" r="r" t="t"/>
                <a:pathLst>
                  <a:path extrusionOk="0" h="147188" w="185967">
                    <a:moveTo>
                      <a:pt x="20430" y="28605"/>
                    </a:moveTo>
                    <a:cubicBezTo>
                      <a:pt x="-4575" y="51868"/>
                      <a:pt x="-5924" y="90976"/>
                      <a:pt x="17339" y="115981"/>
                    </a:cubicBezTo>
                    <a:cubicBezTo>
                      <a:pt x="18294" y="117048"/>
                      <a:pt x="19362" y="118060"/>
                      <a:pt x="20430" y="119072"/>
                    </a:cubicBezTo>
                    <a:cubicBezTo>
                      <a:pt x="46671" y="142166"/>
                      <a:pt x="82183" y="151718"/>
                      <a:pt x="116515" y="144919"/>
                    </a:cubicBezTo>
                    <a:cubicBezTo>
                      <a:pt x="137474" y="144133"/>
                      <a:pt x="157478" y="135760"/>
                      <a:pt x="172706" y="121319"/>
                    </a:cubicBezTo>
                    <a:cubicBezTo>
                      <a:pt x="203611" y="87604"/>
                      <a:pt x="177201" y="28605"/>
                      <a:pt x="135058" y="8938"/>
                    </a:cubicBezTo>
                    <a:cubicBezTo>
                      <a:pt x="90836" y="-4379"/>
                      <a:pt x="43524" y="-2975"/>
                      <a:pt x="202" y="12872"/>
                    </a:cubicBezTo>
                    <a:close/>
                  </a:path>
                </a:pathLst>
              </a:custGeom>
              <a:solidFill>
                <a:srgbClr val="BAB9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8"/>
              <p:cNvSpPr/>
              <p:nvPr/>
            </p:nvSpPr>
            <p:spPr>
              <a:xfrm>
                <a:off x="-2006337" y="-2085397"/>
                <a:ext cx="655275" cy="228739"/>
              </a:xfrm>
              <a:custGeom>
                <a:rect b="b" l="l" r="r" t="t"/>
                <a:pathLst>
                  <a:path extrusionOk="0" h="228739" w="655275">
                    <a:moveTo>
                      <a:pt x="655477" y="63940"/>
                    </a:moveTo>
                    <a:cubicBezTo>
                      <a:pt x="644015" y="86247"/>
                      <a:pt x="625978" y="104509"/>
                      <a:pt x="603782" y="116197"/>
                    </a:cubicBezTo>
                    <a:cubicBezTo>
                      <a:pt x="555290" y="136762"/>
                      <a:pt x="500561" y="136762"/>
                      <a:pt x="452068" y="116197"/>
                    </a:cubicBezTo>
                    <a:cubicBezTo>
                      <a:pt x="419478" y="105520"/>
                      <a:pt x="388573" y="89787"/>
                      <a:pt x="354859" y="81359"/>
                    </a:cubicBezTo>
                    <a:cubicBezTo>
                      <a:pt x="321369" y="71357"/>
                      <a:pt x="285239" y="76020"/>
                      <a:pt x="255402" y="94282"/>
                    </a:cubicBezTo>
                    <a:cubicBezTo>
                      <a:pt x="213821" y="124063"/>
                      <a:pt x="205392" y="187558"/>
                      <a:pt x="161002" y="213968"/>
                    </a:cubicBezTo>
                    <a:cubicBezTo>
                      <a:pt x="56488" y="276339"/>
                      <a:pt x="-2512" y="125187"/>
                      <a:pt x="298" y="30225"/>
                    </a:cubicBezTo>
                    <a:cubicBezTo>
                      <a:pt x="10412" y="30225"/>
                      <a:pt x="20526" y="25730"/>
                      <a:pt x="31202" y="23482"/>
                    </a:cubicBezTo>
                    <a:cubicBezTo>
                      <a:pt x="110206" y="7637"/>
                      <a:pt x="190558" y="-286"/>
                      <a:pt x="271135" y="-117"/>
                    </a:cubicBezTo>
                    <a:cubicBezTo>
                      <a:pt x="382055" y="-455"/>
                      <a:pt x="492525" y="14717"/>
                      <a:pt x="599287" y="44835"/>
                    </a:cubicBezTo>
                    <a:cubicBezTo>
                      <a:pt x="617830" y="54387"/>
                      <a:pt x="636935" y="60006"/>
                      <a:pt x="655477" y="63940"/>
                    </a:cubicBezTo>
                    <a:close/>
                  </a:path>
                </a:pathLst>
              </a:custGeom>
              <a:solidFill>
                <a:srgbClr val="5F7F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18"/>
              <p:cNvSpPr/>
              <p:nvPr/>
            </p:nvSpPr>
            <p:spPr>
              <a:xfrm>
                <a:off x="-1186055" y="-1686099"/>
                <a:ext cx="569876" cy="1161525"/>
              </a:xfrm>
              <a:custGeom>
                <a:rect b="b" l="l" r="r" t="t"/>
                <a:pathLst>
                  <a:path extrusionOk="0" h="1161525" w="569876">
                    <a:moveTo>
                      <a:pt x="130195" y="310832"/>
                    </a:moveTo>
                    <a:cubicBezTo>
                      <a:pt x="99291" y="348479"/>
                      <a:pt x="39728" y="353536"/>
                      <a:pt x="12196" y="393432"/>
                    </a:cubicBezTo>
                    <a:cubicBezTo>
                      <a:pt x="-15338" y="433326"/>
                      <a:pt x="8824" y="499632"/>
                      <a:pt x="41415" y="542898"/>
                    </a:cubicBezTo>
                    <a:cubicBezTo>
                      <a:pt x="80691" y="580939"/>
                      <a:pt x="104516" y="632184"/>
                      <a:pt x="108281" y="686746"/>
                    </a:cubicBezTo>
                    <a:cubicBezTo>
                      <a:pt x="101538" y="750241"/>
                      <a:pt x="34110" y="790136"/>
                      <a:pt x="9947" y="849698"/>
                    </a:cubicBezTo>
                    <a:cubicBezTo>
                      <a:pt x="-8370" y="905832"/>
                      <a:pt x="2587" y="967417"/>
                      <a:pt x="39167" y="1013774"/>
                    </a:cubicBezTo>
                    <a:cubicBezTo>
                      <a:pt x="76196" y="1058108"/>
                      <a:pt x="120193" y="1096093"/>
                      <a:pt x="169529" y="1126154"/>
                    </a:cubicBezTo>
                    <a:cubicBezTo>
                      <a:pt x="202119" y="1149193"/>
                      <a:pt x="243700" y="1172793"/>
                      <a:pt x="281910" y="1155374"/>
                    </a:cubicBezTo>
                    <a:cubicBezTo>
                      <a:pt x="320119" y="1137955"/>
                      <a:pt x="325176" y="1083450"/>
                      <a:pt x="318995" y="1040183"/>
                    </a:cubicBezTo>
                    <a:cubicBezTo>
                      <a:pt x="305734" y="998658"/>
                      <a:pt x="308769" y="953706"/>
                      <a:pt x="327424" y="914317"/>
                    </a:cubicBezTo>
                    <a:cubicBezTo>
                      <a:pt x="368443" y="858127"/>
                      <a:pt x="463966" y="883974"/>
                      <a:pt x="520719" y="841831"/>
                    </a:cubicBezTo>
                    <a:cubicBezTo>
                      <a:pt x="556849" y="806824"/>
                      <a:pt x="574718" y="756984"/>
                      <a:pt x="569043" y="706974"/>
                    </a:cubicBezTo>
                    <a:cubicBezTo>
                      <a:pt x="569043" y="491203"/>
                      <a:pt x="447109" y="301841"/>
                      <a:pt x="325176" y="132708"/>
                    </a:cubicBezTo>
                    <a:cubicBezTo>
                      <a:pt x="285281" y="76518"/>
                      <a:pt x="207176" y="-65082"/>
                      <a:pt x="144805" y="34375"/>
                    </a:cubicBezTo>
                    <a:cubicBezTo>
                      <a:pt x="90862" y="118099"/>
                      <a:pt x="195376" y="231041"/>
                      <a:pt x="130195" y="310832"/>
                    </a:cubicBezTo>
                    <a:close/>
                  </a:path>
                </a:pathLst>
              </a:custGeom>
              <a:solidFill>
                <a:srgbClr val="A5A1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18"/>
              <p:cNvSpPr/>
              <p:nvPr/>
            </p:nvSpPr>
            <p:spPr>
              <a:xfrm>
                <a:off x="-2433255" y="-954796"/>
                <a:ext cx="495200" cy="658861"/>
              </a:xfrm>
              <a:custGeom>
                <a:rect b="b" l="l" r="r" t="t"/>
                <a:pathLst>
                  <a:path extrusionOk="0" h="658861" w="495200">
                    <a:moveTo>
                      <a:pt x="280560" y="424632"/>
                    </a:moveTo>
                    <a:cubicBezTo>
                      <a:pt x="285392" y="466888"/>
                      <a:pt x="282919" y="509648"/>
                      <a:pt x="273255" y="551061"/>
                    </a:cubicBezTo>
                    <a:cubicBezTo>
                      <a:pt x="269883" y="593203"/>
                      <a:pt x="283931" y="644337"/>
                      <a:pt x="324388" y="656699"/>
                    </a:cubicBezTo>
                    <a:cubicBezTo>
                      <a:pt x="364845" y="669061"/>
                      <a:pt x="413169" y="622985"/>
                      <a:pt x="436769" y="579156"/>
                    </a:cubicBezTo>
                    <a:cubicBezTo>
                      <a:pt x="487452" y="484419"/>
                      <a:pt x="505995" y="375747"/>
                      <a:pt x="489588" y="269547"/>
                    </a:cubicBezTo>
                    <a:cubicBezTo>
                      <a:pt x="456435" y="91985"/>
                      <a:pt x="248531" y="-85576"/>
                      <a:pt x="74341" y="44785"/>
                    </a:cubicBezTo>
                    <a:cubicBezTo>
                      <a:pt x="-163907" y="225718"/>
                      <a:pt x="245159" y="294271"/>
                      <a:pt x="280560" y="424632"/>
                    </a:cubicBezTo>
                    <a:close/>
                  </a:path>
                </a:pathLst>
              </a:custGeom>
              <a:solidFill>
                <a:srgbClr val="A5A1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8"/>
              <p:cNvSpPr/>
              <p:nvPr/>
            </p:nvSpPr>
            <p:spPr>
              <a:xfrm>
                <a:off x="-2758925" y="-1835412"/>
                <a:ext cx="682800" cy="754379"/>
              </a:xfrm>
              <a:custGeom>
                <a:rect b="b" l="l" r="r" t="t"/>
                <a:pathLst>
                  <a:path extrusionOk="0" h="754379" w="682800">
                    <a:moveTo>
                      <a:pt x="3869" y="590507"/>
                    </a:moveTo>
                    <a:cubicBezTo>
                      <a:pt x="-2369" y="623939"/>
                      <a:pt x="-627" y="658441"/>
                      <a:pt x="8926" y="691087"/>
                    </a:cubicBezTo>
                    <a:cubicBezTo>
                      <a:pt x="19153" y="724127"/>
                      <a:pt x="47248" y="748514"/>
                      <a:pt x="81411" y="754020"/>
                    </a:cubicBezTo>
                    <a:cubicBezTo>
                      <a:pt x="137601" y="758516"/>
                      <a:pt x="173563" y="697830"/>
                      <a:pt x="217954" y="664678"/>
                    </a:cubicBezTo>
                    <a:cubicBezTo>
                      <a:pt x="268245" y="632650"/>
                      <a:pt x="326964" y="616410"/>
                      <a:pt x="386525" y="618039"/>
                    </a:cubicBezTo>
                    <a:cubicBezTo>
                      <a:pt x="446368" y="620793"/>
                      <a:pt x="506323" y="615342"/>
                      <a:pt x="564649" y="601745"/>
                    </a:cubicBezTo>
                    <a:cubicBezTo>
                      <a:pt x="624155" y="586967"/>
                      <a:pt x="669837" y="539317"/>
                      <a:pt x="682087" y="479249"/>
                    </a:cubicBezTo>
                    <a:cubicBezTo>
                      <a:pt x="685683" y="457672"/>
                      <a:pt x="678547" y="435645"/>
                      <a:pt x="662982" y="420249"/>
                    </a:cubicBezTo>
                    <a:cubicBezTo>
                      <a:pt x="640168" y="405078"/>
                      <a:pt x="610500" y="405078"/>
                      <a:pt x="587687" y="420249"/>
                    </a:cubicBezTo>
                    <a:cubicBezTo>
                      <a:pt x="565210" y="434915"/>
                      <a:pt x="544982" y="452671"/>
                      <a:pt x="527563" y="473068"/>
                    </a:cubicBezTo>
                    <a:cubicBezTo>
                      <a:pt x="497389" y="506501"/>
                      <a:pt x="458449" y="530832"/>
                      <a:pt x="415182" y="543306"/>
                    </a:cubicBezTo>
                    <a:cubicBezTo>
                      <a:pt x="370680" y="555162"/>
                      <a:pt x="323199" y="542576"/>
                      <a:pt x="290439" y="510154"/>
                    </a:cubicBezTo>
                    <a:cubicBezTo>
                      <a:pt x="243801" y="458459"/>
                      <a:pt x="262344" y="373049"/>
                      <a:pt x="305049" y="317421"/>
                    </a:cubicBezTo>
                    <a:cubicBezTo>
                      <a:pt x="361240" y="249430"/>
                      <a:pt x="512954" y="180316"/>
                      <a:pt x="504525" y="79735"/>
                    </a:cubicBezTo>
                    <a:cubicBezTo>
                      <a:pt x="494411" y="-47255"/>
                      <a:pt x="370792" y="3878"/>
                      <a:pt x="310668" y="51640"/>
                    </a:cubicBezTo>
                    <a:cubicBezTo>
                      <a:pt x="143108" y="185317"/>
                      <a:pt x="33313" y="378219"/>
                      <a:pt x="3869" y="590507"/>
                    </a:cubicBezTo>
                    <a:close/>
                  </a:path>
                </a:pathLst>
              </a:custGeom>
              <a:solidFill>
                <a:srgbClr val="9692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18"/>
              <p:cNvSpPr/>
              <p:nvPr/>
            </p:nvSpPr>
            <p:spPr>
              <a:xfrm>
                <a:off x="-2880564" y="-1768478"/>
                <a:ext cx="2365056" cy="2127930"/>
              </a:xfrm>
              <a:custGeom>
                <a:rect b="b" l="l" r="r" t="t"/>
                <a:pathLst>
                  <a:path extrusionOk="0" h="2127930" w="2365056">
                    <a:moveTo>
                      <a:pt x="2365257" y="907352"/>
                    </a:moveTo>
                    <a:cubicBezTo>
                      <a:pt x="2365313" y="955620"/>
                      <a:pt x="2362503" y="1003832"/>
                      <a:pt x="2356828" y="1051762"/>
                    </a:cubicBezTo>
                    <a:cubicBezTo>
                      <a:pt x="2283949" y="1665586"/>
                      <a:pt x="1763457" y="2127865"/>
                      <a:pt x="1145363" y="2127808"/>
                    </a:cubicBezTo>
                    <a:cubicBezTo>
                      <a:pt x="634423" y="2127808"/>
                      <a:pt x="177483" y="1809658"/>
                      <a:pt x="202" y="1330466"/>
                    </a:cubicBezTo>
                    <a:cubicBezTo>
                      <a:pt x="214793" y="1606418"/>
                      <a:pt x="536483" y="1778248"/>
                      <a:pt x="885201" y="1803027"/>
                    </a:cubicBezTo>
                    <a:cubicBezTo>
                      <a:pt x="1283928" y="1824380"/>
                      <a:pt x="1664394" y="1634119"/>
                      <a:pt x="1886514" y="1302371"/>
                    </a:cubicBezTo>
                    <a:cubicBezTo>
                      <a:pt x="2024181" y="1074070"/>
                      <a:pt x="2092677" y="810761"/>
                      <a:pt x="2083743" y="544362"/>
                    </a:cubicBezTo>
                    <a:cubicBezTo>
                      <a:pt x="2088182" y="355450"/>
                      <a:pt x="2045758" y="168336"/>
                      <a:pt x="1960124" y="-123"/>
                    </a:cubicBezTo>
                    <a:cubicBezTo>
                      <a:pt x="2218319" y="230820"/>
                      <a:pt x="2365706" y="560938"/>
                      <a:pt x="2365257" y="907352"/>
                    </a:cubicBezTo>
                    <a:close/>
                  </a:path>
                </a:pathLst>
              </a:custGeom>
              <a:solidFill>
                <a:srgbClr val="6CB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18"/>
              <p:cNvSpPr/>
              <p:nvPr/>
            </p:nvSpPr>
            <p:spPr>
              <a:xfrm>
                <a:off x="-2117421" y="-1876683"/>
                <a:ext cx="783449" cy="965422"/>
              </a:xfrm>
              <a:custGeom>
                <a:rect b="b" l="l" r="r" t="t"/>
                <a:pathLst>
                  <a:path extrusionOk="0" h="965422" w="783449">
                    <a:moveTo>
                      <a:pt x="232191" y="93473"/>
                    </a:moveTo>
                    <a:cubicBezTo>
                      <a:pt x="161953" y="107521"/>
                      <a:pt x="84410" y="111454"/>
                      <a:pt x="29343" y="158092"/>
                    </a:cubicBezTo>
                    <a:cubicBezTo>
                      <a:pt x="6305" y="177196"/>
                      <a:pt x="-11114" y="214282"/>
                      <a:pt x="9115" y="236758"/>
                    </a:cubicBezTo>
                    <a:cubicBezTo>
                      <a:pt x="29343" y="259235"/>
                      <a:pt x="59124" y="250244"/>
                      <a:pt x="84410" y="258111"/>
                    </a:cubicBezTo>
                    <a:cubicBezTo>
                      <a:pt x="127508" y="277833"/>
                      <a:pt x="152456" y="323573"/>
                      <a:pt x="145658" y="370492"/>
                    </a:cubicBezTo>
                    <a:cubicBezTo>
                      <a:pt x="138184" y="416230"/>
                      <a:pt x="134082" y="462419"/>
                      <a:pt x="133296" y="508720"/>
                    </a:cubicBezTo>
                    <a:cubicBezTo>
                      <a:pt x="145095" y="621101"/>
                      <a:pt x="268153" y="698082"/>
                      <a:pt x="266467" y="809339"/>
                    </a:cubicBezTo>
                    <a:cubicBezTo>
                      <a:pt x="266467" y="865529"/>
                      <a:pt x="241743" y="935767"/>
                      <a:pt x="290628" y="959929"/>
                    </a:cubicBezTo>
                    <a:cubicBezTo>
                      <a:pt x="326591" y="977910"/>
                      <a:pt x="365924" y="947005"/>
                      <a:pt x="396829" y="922282"/>
                    </a:cubicBezTo>
                    <a:cubicBezTo>
                      <a:pt x="484486" y="850920"/>
                      <a:pt x="593496" y="809901"/>
                      <a:pt x="677781" y="734044"/>
                    </a:cubicBezTo>
                    <a:cubicBezTo>
                      <a:pt x="762067" y="658186"/>
                      <a:pt x="818257" y="530072"/>
                      <a:pt x="759257" y="433987"/>
                    </a:cubicBezTo>
                    <a:cubicBezTo>
                      <a:pt x="715035" y="379313"/>
                      <a:pt x="656766" y="337733"/>
                      <a:pt x="590686" y="313740"/>
                    </a:cubicBezTo>
                    <a:cubicBezTo>
                      <a:pt x="524831" y="289185"/>
                      <a:pt x="473865" y="235747"/>
                      <a:pt x="452457" y="168768"/>
                    </a:cubicBezTo>
                    <a:cubicBezTo>
                      <a:pt x="441781" y="112578"/>
                      <a:pt x="491790" y="-7108"/>
                      <a:pt x="403572" y="197"/>
                    </a:cubicBezTo>
                    <a:cubicBezTo>
                      <a:pt x="354686" y="3568"/>
                      <a:pt x="292876" y="79987"/>
                      <a:pt x="232191" y="93473"/>
                    </a:cubicBezTo>
                    <a:close/>
                  </a:path>
                </a:pathLst>
              </a:custGeom>
              <a:solidFill>
                <a:srgbClr val="4689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8"/>
              <p:cNvSpPr/>
              <p:nvPr/>
            </p:nvSpPr>
            <p:spPr>
              <a:xfrm>
                <a:off x="-1863536" y="-751013"/>
                <a:ext cx="724370" cy="650028"/>
              </a:xfrm>
              <a:custGeom>
                <a:rect b="b" l="l" r="r" t="t"/>
                <a:pathLst>
                  <a:path extrusionOk="0" h="650028" w="724370">
                    <a:moveTo>
                      <a:pt x="25505" y="521467"/>
                    </a:moveTo>
                    <a:cubicBezTo>
                      <a:pt x="4715" y="559677"/>
                      <a:pt x="-15513" y="613058"/>
                      <a:pt x="18201" y="640591"/>
                    </a:cubicBezTo>
                    <a:cubicBezTo>
                      <a:pt x="51915" y="668124"/>
                      <a:pt x="108105" y="627106"/>
                      <a:pt x="154744" y="614181"/>
                    </a:cubicBezTo>
                    <a:cubicBezTo>
                      <a:pt x="218239" y="596201"/>
                      <a:pt x="281734" y="638905"/>
                      <a:pt x="346915" y="648457"/>
                    </a:cubicBezTo>
                    <a:cubicBezTo>
                      <a:pt x="423727" y="651773"/>
                      <a:pt x="499809" y="632218"/>
                      <a:pt x="565495" y="592267"/>
                    </a:cubicBezTo>
                    <a:cubicBezTo>
                      <a:pt x="631913" y="569454"/>
                      <a:pt x="687036" y="521973"/>
                      <a:pt x="719458" y="459658"/>
                    </a:cubicBezTo>
                    <a:cubicBezTo>
                      <a:pt x="736146" y="383520"/>
                      <a:pt x="711366" y="304235"/>
                      <a:pt x="654276" y="251192"/>
                    </a:cubicBezTo>
                    <a:cubicBezTo>
                      <a:pt x="587972" y="177020"/>
                      <a:pt x="283982" y="-60104"/>
                      <a:pt x="182839" y="14068"/>
                    </a:cubicBezTo>
                    <a:cubicBezTo>
                      <a:pt x="136763" y="48344"/>
                      <a:pt x="142944" y="191067"/>
                      <a:pt x="131144" y="242201"/>
                    </a:cubicBezTo>
                    <a:cubicBezTo>
                      <a:pt x="108387" y="339522"/>
                      <a:pt x="72874" y="433417"/>
                      <a:pt x="25505" y="521467"/>
                    </a:cubicBezTo>
                    <a:close/>
                  </a:path>
                </a:pathLst>
              </a:custGeom>
              <a:solidFill>
                <a:srgbClr val="7AB8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18"/>
              <p:cNvSpPr/>
              <p:nvPr/>
            </p:nvSpPr>
            <p:spPr>
              <a:xfrm>
                <a:off x="-2886853" y="-924771"/>
                <a:ext cx="527134" cy="745425"/>
              </a:xfrm>
              <a:custGeom>
                <a:rect b="b" l="l" r="r" t="t"/>
                <a:pathLst>
                  <a:path extrusionOk="0" h="745425" w="527134">
                    <a:moveTo>
                      <a:pt x="140787" y="569921"/>
                    </a:moveTo>
                    <a:cubicBezTo>
                      <a:pt x="163656" y="615772"/>
                      <a:pt x="194505" y="657241"/>
                      <a:pt x="231815" y="692416"/>
                    </a:cubicBezTo>
                    <a:cubicBezTo>
                      <a:pt x="269800" y="727591"/>
                      <a:pt x="319978" y="746584"/>
                      <a:pt x="371729" y="745235"/>
                    </a:cubicBezTo>
                    <a:cubicBezTo>
                      <a:pt x="448991" y="736301"/>
                      <a:pt x="511306" y="677919"/>
                      <a:pt x="525129" y="601388"/>
                    </a:cubicBezTo>
                    <a:cubicBezTo>
                      <a:pt x="535974" y="525137"/>
                      <a:pt x="506362" y="448718"/>
                      <a:pt x="447024" y="399664"/>
                    </a:cubicBezTo>
                    <a:cubicBezTo>
                      <a:pt x="390834" y="353026"/>
                      <a:pt x="314415" y="325492"/>
                      <a:pt x="289130" y="258626"/>
                    </a:cubicBezTo>
                    <a:cubicBezTo>
                      <a:pt x="280813" y="224855"/>
                      <a:pt x="275362" y="190467"/>
                      <a:pt x="272834" y="155797"/>
                    </a:cubicBezTo>
                    <a:cubicBezTo>
                      <a:pt x="253168" y="51283"/>
                      <a:pt x="54815" y="-78517"/>
                      <a:pt x="10425" y="60274"/>
                    </a:cubicBezTo>
                    <a:cubicBezTo>
                      <a:pt x="-33965" y="199064"/>
                      <a:pt x="76729" y="450797"/>
                      <a:pt x="140787" y="569921"/>
                    </a:cubicBezTo>
                    <a:close/>
                  </a:path>
                </a:pathLst>
              </a:custGeom>
              <a:solidFill>
                <a:srgbClr val="7AB8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18"/>
              <p:cNvSpPr/>
              <p:nvPr/>
            </p:nvSpPr>
            <p:spPr>
              <a:xfrm>
                <a:off x="-2426638" y="-831978"/>
                <a:ext cx="544269" cy="701159"/>
              </a:xfrm>
              <a:custGeom>
                <a:rect b="b" l="l" r="r" t="t"/>
                <a:pathLst>
                  <a:path extrusionOk="0" h="701159" w="544269">
                    <a:moveTo>
                      <a:pt x="6476" y="130433"/>
                    </a:moveTo>
                    <a:cubicBezTo>
                      <a:pt x="27940" y="185443"/>
                      <a:pt x="67611" y="231463"/>
                      <a:pt x="118856" y="260795"/>
                    </a:cubicBezTo>
                    <a:cubicBezTo>
                      <a:pt x="170102" y="289620"/>
                      <a:pt x="217977" y="324121"/>
                      <a:pt x="261581" y="363623"/>
                    </a:cubicBezTo>
                    <a:cubicBezTo>
                      <a:pt x="313557" y="419195"/>
                      <a:pt x="338618" y="494772"/>
                      <a:pt x="330133" y="570404"/>
                    </a:cubicBezTo>
                    <a:cubicBezTo>
                      <a:pt x="325132" y="594622"/>
                      <a:pt x="322884" y="619290"/>
                      <a:pt x="323389" y="644014"/>
                    </a:cubicBezTo>
                    <a:cubicBezTo>
                      <a:pt x="323895" y="669861"/>
                      <a:pt x="340865" y="692505"/>
                      <a:pt x="365532" y="700204"/>
                    </a:cubicBezTo>
                    <a:cubicBezTo>
                      <a:pt x="406552" y="708071"/>
                      <a:pt x="432399" y="658623"/>
                      <a:pt x="443075" y="618166"/>
                    </a:cubicBezTo>
                    <a:lnTo>
                      <a:pt x="529047" y="305747"/>
                    </a:lnTo>
                    <a:cubicBezTo>
                      <a:pt x="549612" y="258603"/>
                      <a:pt x="549612" y="205110"/>
                      <a:pt x="529047" y="157966"/>
                    </a:cubicBezTo>
                    <a:cubicBezTo>
                      <a:pt x="506402" y="128634"/>
                      <a:pt x="472632" y="109980"/>
                      <a:pt x="435770" y="106271"/>
                    </a:cubicBezTo>
                    <a:cubicBezTo>
                      <a:pt x="399808" y="100652"/>
                      <a:pt x="362723" y="106271"/>
                      <a:pt x="326199" y="100090"/>
                    </a:cubicBezTo>
                    <a:cubicBezTo>
                      <a:pt x="234608" y="92223"/>
                      <a:pt x="189094" y="28166"/>
                      <a:pt x="110990" y="4566"/>
                    </a:cubicBezTo>
                    <a:cubicBezTo>
                      <a:pt x="32885" y="-19034"/>
                      <a:pt x="-18248" y="50080"/>
                      <a:pt x="6476" y="130433"/>
                    </a:cubicBezTo>
                    <a:close/>
                  </a:path>
                </a:pathLst>
              </a:custGeom>
              <a:solidFill>
                <a:srgbClr val="FFFFFF">
                  <a:alpha val="478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8"/>
              <p:cNvSpPr/>
              <p:nvPr/>
            </p:nvSpPr>
            <p:spPr>
              <a:xfrm>
                <a:off x="-1205929" y="-1659827"/>
                <a:ext cx="478760" cy="775981"/>
              </a:xfrm>
              <a:custGeom>
                <a:rect b="b" l="l" r="r" t="t"/>
                <a:pathLst>
                  <a:path extrusionOk="0" h="775981" w="478760">
                    <a:moveTo>
                      <a:pt x="100621" y="163750"/>
                    </a:moveTo>
                    <a:cubicBezTo>
                      <a:pt x="47802" y="210950"/>
                      <a:pt x="-11759" y="271636"/>
                      <a:pt x="2288" y="340750"/>
                    </a:cubicBezTo>
                    <a:cubicBezTo>
                      <a:pt x="16336" y="409864"/>
                      <a:pt x="114669" y="453131"/>
                      <a:pt x="122536" y="526178"/>
                    </a:cubicBezTo>
                    <a:cubicBezTo>
                      <a:pt x="130964" y="591359"/>
                      <a:pt x="66345" y="654854"/>
                      <a:pt x="90507" y="716664"/>
                    </a:cubicBezTo>
                    <a:cubicBezTo>
                      <a:pt x="108431" y="754873"/>
                      <a:pt x="147821" y="778248"/>
                      <a:pt x="189964" y="775664"/>
                    </a:cubicBezTo>
                    <a:cubicBezTo>
                      <a:pt x="231095" y="772292"/>
                      <a:pt x="271103" y="760436"/>
                      <a:pt x="307402" y="740825"/>
                    </a:cubicBezTo>
                    <a:cubicBezTo>
                      <a:pt x="357018" y="722901"/>
                      <a:pt x="401240" y="692783"/>
                      <a:pt x="436078" y="653168"/>
                    </a:cubicBezTo>
                    <a:cubicBezTo>
                      <a:pt x="459509" y="617207"/>
                      <a:pt x="473276" y="575794"/>
                      <a:pt x="475973" y="532921"/>
                    </a:cubicBezTo>
                    <a:cubicBezTo>
                      <a:pt x="489740" y="393344"/>
                      <a:pt x="455689" y="253261"/>
                      <a:pt x="379325" y="135655"/>
                    </a:cubicBezTo>
                    <a:cubicBezTo>
                      <a:pt x="355726" y="99131"/>
                      <a:pt x="291107" y="-7069"/>
                      <a:pt x="239412" y="236"/>
                    </a:cubicBezTo>
                    <a:cubicBezTo>
                      <a:pt x="187717" y="7541"/>
                      <a:pt x="137706" y="131160"/>
                      <a:pt x="100621" y="163750"/>
                    </a:cubicBezTo>
                    <a:close/>
                  </a:path>
                </a:pathLst>
              </a:custGeom>
              <a:solidFill>
                <a:srgbClr val="FFFFFF">
                  <a:alpha val="4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8"/>
              <p:cNvSpPr/>
              <p:nvPr/>
            </p:nvSpPr>
            <p:spPr>
              <a:xfrm>
                <a:off x="-1977023" y="-2080906"/>
                <a:ext cx="569770" cy="91663"/>
              </a:xfrm>
              <a:custGeom>
                <a:rect b="b" l="l" r="r" t="t"/>
                <a:pathLst>
                  <a:path extrusionOk="0" h="91663" w="569770">
                    <a:moveTo>
                      <a:pt x="569973" y="44839"/>
                    </a:moveTo>
                    <a:cubicBezTo>
                      <a:pt x="539911" y="73046"/>
                      <a:pt x="498049" y="85015"/>
                      <a:pt x="457592" y="76867"/>
                    </a:cubicBezTo>
                    <a:cubicBezTo>
                      <a:pt x="407639" y="60629"/>
                      <a:pt x="356281" y="48941"/>
                      <a:pt x="304192" y="42030"/>
                    </a:cubicBezTo>
                    <a:cubicBezTo>
                      <a:pt x="261656" y="46244"/>
                      <a:pt x="220243" y="57819"/>
                      <a:pt x="181697" y="76306"/>
                    </a:cubicBezTo>
                    <a:cubicBezTo>
                      <a:pt x="82802" y="113953"/>
                      <a:pt x="17059" y="76306"/>
                      <a:pt x="202" y="23487"/>
                    </a:cubicBezTo>
                    <a:cubicBezTo>
                      <a:pt x="79206" y="7641"/>
                      <a:pt x="159558" y="-282"/>
                      <a:pt x="240135" y="-113"/>
                    </a:cubicBezTo>
                    <a:cubicBezTo>
                      <a:pt x="351617" y="-563"/>
                      <a:pt x="462649" y="14552"/>
                      <a:pt x="569973" y="44839"/>
                    </a:cubicBezTo>
                    <a:close/>
                  </a:path>
                </a:pathLst>
              </a:custGeom>
              <a:solidFill>
                <a:srgbClr val="D6D5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18"/>
              <p:cNvSpPr/>
              <p:nvPr/>
            </p:nvSpPr>
            <p:spPr>
              <a:xfrm>
                <a:off x="-2075327" y="-1750198"/>
                <a:ext cx="772910" cy="1344360"/>
              </a:xfrm>
              <a:custGeom>
                <a:rect b="b" l="l" r="r" t="t"/>
                <a:pathLst>
                  <a:path extrusionOk="0" h="1344360" w="772910">
                    <a:moveTo>
                      <a:pt x="303039" y="414826"/>
                    </a:moveTo>
                    <a:cubicBezTo>
                      <a:pt x="288711" y="537377"/>
                      <a:pt x="198638" y="637621"/>
                      <a:pt x="78277" y="664873"/>
                    </a:cubicBezTo>
                    <a:cubicBezTo>
                      <a:pt x="56532" y="666615"/>
                      <a:pt x="35629" y="673976"/>
                      <a:pt x="17592" y="686225"/>
                    </a:cubicBezTo>
                    <a:cubicBezTo>
                      <a:pt x="-15561" y="715444"/>
                      <a:pt x="2982" y="772759"/>
                      <a:pt x="37258" y="798606"/>
                    </a:cubicBezTo>
                    <a:cubicBezTo>
                      <a:pt x="75356" y="820240"/>
                      <a:pt x="114969" y="839007"/>
                      <a:pt x="155820" y="854796"/>
                    </a:cubicBezTo>
                    <a:cubicBezTo>
                      <a:pt x="234486" y="897502"/>
                      <a:pt x="275506" y="985720"/>
                      <a:pt x="306973" y="1069444"/>
                    </a:cubicBezTo>
                    <a:cubicBezTo>
                      <a:pt x="329898" y="1156371"/>
                      <a:pt x="374570" y="1236048"/>
                      <a:pt x="436772" y="1300948"/>
                    </a:cubicBezTo>
                    <a:cubicBezTo>
                      <a:pt x="505325" y="1357139"/>
                      <a:pt x="626134" y="1364444"/>
                      <a:pt x="672210" y="1288025"/>
                    </a:cubicBezTo>
                    <a:cubicBezTo>
                      <a:pt x="710982" y="1224529"/>
                      <a:pt x="679515" y="1139682"/>
                      <a:pt x="630629" y="1083492"/>
                    </a:cubicBezTo>
                    <a:cubicBezTo>
                      <a:pt x="576237" y="1032921"/>
                      <a:pt x="525216" y="978865"/>
                      <a:pt x="477791" y="921663"/>
                    </a:cubicBezTo>
                    <a:cubicBezTo>
                      <a:pt x="436772" y="859292"/>
                      <a:pt x="430030" y="763768"/>
                      <a:pt x="490153" y="719940"/>
                    </a:cubicBezTo>
                    <a:cubicBezTo>
                      <a:pt x="550277" y="676111"/>
                      <a:pt x="658724" y="714320"/>
                      <a:pt x="725029" y="669369"/>
                    </a:cubicBezTo>
                    <a:cubicBezTo>
                      <a:pt x="791334" y="624416"/>
                      <a:pt x="781220" y="500797"/>
                      <a:pt x="741887" y="421569"/>
                    </a:cubicBezTo>
                    <a:cubicBezTo>
                      <a:pt x="650071" y="240186"/>
                      <a:pt x="495828" y="98137"/>
                      <a:pt x="307534" y="21493"/>
                    </a:cubicBezTo>
                    <a:cubicBezTo>
                      <a:pt x="261008" y="-2725"/>
                      <a:pt x="206560" y="-6771"/>
                      <a:pt x="156944" y="10254"/>
                    </a:cubicBezTo>
                    <a:cubicBezTo>
                      <a:pt x="37820" y="66445"/>
                      <a:pt x="164811" y="136683"/>
                      <a:pt x="208078" y="174893"/>
                    </a:cubicBezTo>
                    <a:cubicBezTo>
                      <a:pt x="275786" y="235466"/>
                      <a:pt x="310962" y="324359"/>
                      <a:pt x="303039" y="414826"/>
                    </a:cubicBezTo>
                    <a:close/>
                  </a:path>
                </a:pathLst>
              </a:custGeom>
              <a:solidFill>
                <a:srgbClr val="BAD7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18"/>
              <p:cNvSpPr/>
              <p:nvPr/>
            </p:nvSpPr>
            <p:spPr>
              <a:xfrm>
                <a:off x="-1826388" y="-612940"/>
                <a:ext cx="766489" cy="854990"/>
              </a:xfrm>
              <a:custGeom>
                <a:rect b="b" l="l" r="r" t="t"/>
                <a:pathLst>
                  <a:path extrusionOk="0" h="854990" w="766489">
                    <a:moveTo>
                      <a:pt x="705909" y="199651"/>
                    </a:moveTo>
                    <a:cubicBezTo>
                      <a:pt x="768898" y="292254"/>
                      <a:pt x="783901" y="409355"/>
                      <a:pt x="746366" y="514880"/>
                    </a:cubicBezTo>
                    <a:cubicBezTo>
                      <a:pt x="711809" y="586073"/>
                      <a:pt x="657866" y="646085"/>
                      <a:pt x="590718" y="687946"/>
                    </a:cubicBezTo>
                    <a:cubicBezTo>
                      <a:pt x="472101" y="771446"/>
                      <a:pt x="336400" y="827467"/>
                      <a:pt x="193452" y="852022"/>
                    </a:cubicBezTo>
                    <a:cubicBezTo>
                      <a:pt x="167604" y="856518"/>
                      <a:pt x="137262" y="858203"/>
                      <a:pt x="120966" y="837413"/>
                    </a:cubicBezTo>
                    <a:cubicBezTo>
                      <a:pt x="107031" y="813026"/>
                      <a:pt x="113269" y="782009"/>
                      <a:pt x="135576" y="764927"/>
                    </a:cubicBezTo>
                    <a:cubicBezTo>
                      <a:pt x="155243" y="745822"/>
                      <a:pt x="181090" y="735146"/>
                      <a:pt x="201881" y="717166"/>
                    </a:cubicBezTo>
                    <a:cubicBezTo>
                      <a:pt x="251834" y="667942"/>
                      <a:pt x="252452" y="587534"/>
                      <a:pt x="203229" y="537581"/>
                    </a:cubicBezTo>
                    <a:cubicBezTo>
                      <a:pt x="200644" y="534940"/>
                      <a:pt x="197948" y="532468"/>
                      <a:pt x="195138" y="530051"/>
                    </a:cubicBezTo>
                    <a:cubicBezTo>
                      <a:pt x="156367" y="500832"/>
                      <a:pt x="102986" y="496899"/>
                      <a:pt x="62529" y="469366"/>
                    </a:cubicBezTo>
                    <a:cubicBezTo>
                      <a:pt x="-17824" y="413175"/>
                      <a:pt x="-14453" y="288995"/>
                      <a:pt x="38366" y="207518"/>
                    </a:cubicBezTo>
                    <a:cubicBezTo>
                      <a:pt x="116471" y="87271"/>
                      <a:pt x="259757" y="38947"/>
                      <a:pt x="391805" y="5795"/>
                    </a:cubicBezTo>
                    <a:cubicBezTo>
                      <a:pt x="523852" y="-27357"/>
                      <a:pt x="633985" y="84462"/>
                      <a:pt x="705909" y="199651"/>
                    </a:cubicBezTo>
                    <a:close/>
                  </a:path>
                </a:pathLst>
              </a:custGeom>
              <a:solidFill>
                <a:srgbClr val="BAD7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8"/>
              <p:cNvSpPr/>
              <p:nvPr/>
            </p:nvSpPr>
            <p:spPr>
              <a:xfrm>
                <a:off x="-2832014" y="-856681"/>
                <a:ext cx="540794" cy="896615"/>
              </a:xfrm>
              <a:custGeom>
                <a:rect b="b" l="l" r="r" t="t"/>
                <a:pathLst>
                  <a:path extrusionOk="0" h="896615" w="540794">
                    <a:moveTo>
                      <a:pt x="6157" y="134908"/>
                    </a:moveTo>
                    <a:cubicBezTo>
                      <a:pt x="-9969" y="228183"/>
                      <a:pt x="6887" y="324157"/>
                      <a:pt x="53919" y="406308"/>
                    </a:cubicBezTo>
                    <a:cubicBezTo>
                      <a:pt x="137643" y="582633"/>
                      <a:pt x="257946" y="739123"/>
                      <a:pt x="406795" y="865383"/>
                    </a:cubicBezTo>
                    <a:cubicBezTo>
                      <a:pt x="427304" y="888308"/>
                      <a:pt x="457759" y="899659"/>
                      <a:pt x="488271" y="895726"/>
                    </a:cubicBezTo>
                    <a:cubicBezTo>
                      <a:pt x="521985" y="884488"/>
                      <a:pt x="530976" y="839535"/>
                      <a:pt x="533785" y="805821"/>
                    </a:cubicBezTo>
                    <a:cubicBezTo>
                      <a:pt x="545585" y="670964"/>
                      <a:pt x="553452" y="521497"/>
                      <a:pt x="468604" y="415860"/>
                    </a:cubicBezTo>
                    <a:cubicBezTo>
                      <a:pt x="423652" y="359669"/>
                      <a:pt x="356224" y="323708"/>
                      <a:pt x="311271" y="269203"/>
                    </a:cubicBezTo>
                    <a:cubicBezTo>
                      <a:pt x="255081" y="201212"/>
                      <a:pt x="271938" y="66917"/>
                      <a:pt x="206757" y="16907"/>
                    </a:cubicBezTo>
                    <a:cubicBezTo>
                      <a:pt x="127528" y="-40969"/>
                      <a:pt x="25824" y="61298"/>
                      <a:pt x="6157" y="134908"/>
                    </a:cubicBezTo>
                    <a:close/>
                  </a:path>
                </a:pathLst>
              </a:custGeom>
              <a:solidFill>
                <a:srgbClr val="BAD7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3" name="Google Shape;593;p18"/>
            <p:cNvGrpSpPr/>
            <p:nvPr/>
          </p:nvGrpSpPr>
          <p:grpSpPr>
            <a:xfrm>
              <a:off x="1678514" y="2733198"/>
              <a:ext cx="3469185" cy="3114451"/>
              <a:chOff x="1678514" y="2733198"/>
              <a:chExt cx="3469185" cy="3114451"/>
            </a:xfrm>
          </p:grpSpPr>
          <p:sp>
            <p:nvSpPr>
              <p:cNvPr id="594" name="Google Shape;594;p18"/>
              <p:cNvSpPr/>
              <p:nvPr/>
            </p:nvSpPr>
            <p:spPr>
              <a:xfrm rot="5745482">
                <a:off x="3023920" y="2722708"/>
                <a:ext cx="1874860" cy="2195730"/>
              </a:xfrm>
              <a:prstGeom prst="arc">
                <a:avLst>
                  <a:gd fmla="val 17625833" name="adj1"/>
                  <a:gd fmla="val 0" name="adj2"/>
                </a:avLst>
              </a:prstGeom>
              <a:noFill/>
              <a:ln cap="flat" cmpd="sng" w="76200">
                <a:solidFill>
                  <a:schemeClr val="dk1"/>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5" name="Google Shape;595;p18"/>
              <p:cNvSpPr/>
              <p:nvPr/>
            </p:nvSpPr>
            <p:spPr>
              <a:xfrm rot="5745482">
                <a:off x="3006595" y="2678433"/>
                <a:ext cx="1874860" cy="2195730"/>
              </a:xfrm>
              <a:prstGeom prst="arc">
                <a:avLst>
                  <a:gd fmla="val 17625833" name="adj1"/>
                  <a:gd fmla="val 0" name="adj2"/>
                </a:avLst>
              </a:prstGeom>
              <a:noFill/>
              <a:ln cap="flat" cmpd="sng" w="76200">
                <a:solidFill>
                  <a:srgbClr val="F20074"/>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6" name="Google Shape;596;p18"/>
              <p:cNvSpPr/>
              <p:nvPr/>
            </p:nvSpPr>
            <p:spPr>
              <a:xfrm rot="936924">
                <a:off x="2013544" y="3215305"/>
                <a:ext cx="1874591" cy="2424890"/>
              </a:xfrm>
              <a:prstGeom prst="arc">
                <a:avLst>
                  <a:gd fmla="val 17625833" name="adj1"/>
                  <a:gd fmla="val 0" name="adj2"/>
                </a:avLst>
              </a:prstGeom>
              <a:noFill/>
              <a:ln cap="flat" cmpd="sng" w="76200">
                <a:solidFill>
                  <a:schemeClr val="dk1"/>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7" name="Google Shape;597;p18"/>
              <p:cNvSpPr/>
              <p:nvPr/>
            </p:nvSpPr>
            <p:spPr>
              <a:xfrm rot="936924">
                <a:off x="1970619" y="3215305"/>
                <a:ext cx="1874591" cy="2424890"/>
              </a:xfrm>
              <a:prstGeom prst="arc">
                <a:avLst>
                  <a:gd fmla="val 17625833" name="adj1"/>
                  <a:gd fmla="val 0" name="adj2"/>
                </a:avLst>
              </a:prstGeom>
              <a:noFill/>
              <a:ln cap="flat" cmpd="sng" w="76200">
                <a:solidFill>
                  <a:srgbClr val="8900FA"/>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8" name="Google Shape;598;p18"/>
              <p:cNvSpPr/>
              <p:nvPr/>
            </p:nvSpPr>
            <p:spPr>
              <a:xfrm rot="850509">
                <a:off x="3758652" y="4687352"/>
                <a:ext cx="120055" cy="88186"/>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9" name="Google Shape;599;p18"/>
              <p:cNvSpPr/>
              <p:nvPr/>
            </p:nvSpPr>
            <p:spPr>
              <a:xfrm rot="850509">
                <a:off x="3768702" y="4651327"/>
                <a:ext cx="120055" cy="88186"/>
              </a:xfrm>
              <a:prstGeom prst="rect">
                <a:avLst/>
              </a:prstGeom>
              <a:solidFill>
                <a:srgbClr val="F200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sp>
        <p:nvSpPr>
          <p:cNvPr id="600" name="Google Shape;600;p18"/>
          <p:cNvSpPr txBox="1"/>
          <p:nvPr/>
        </p:nvSpPr>
        <p:spPr>
          <a:xfrm>
            <a:off x="3584975" y="4684675"/>
            <a:ext cx="1821000" cy="431100"/>
          </a:xfrm>
          <a:prstGeom prst="rect">
            <a:avLst/>
          </a:prstGeom>
          <a:noFill/>
          <a:ln>
            <a:noFill/>
          </a:ln>
          <a:effectLst>
            <a:outerShdw rotWithShape="0" algn="bl" dir="60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rgbClr val="F20074"/>
                </a:solidFill>
                <a:latin typeface="Roboto Medium"/>
                <a:ea typeface="Roboto Medium"/>
                <a:cs typeface="Roboto Medium"/>
                <a:sym typeface="Roboto Medium"/>
              </a:rPr>
              <a:t>Right Ascension</a:t>
            </a:r>
            <a:endParaRPr sz="1600">
              <a:solidFill>
                <a:srgbClr val="F20074"/>
              </a:solidFill>
              <a:latin typeface="Roboto Medium"/>
              <a:ea typeface="Roboto Medium"/>
              <a:cs typeface="Roboto Medium"/>
              <a:sym typeface="Roboto Medium"/>
            </a:endParaRPr>
          </a:p>
        </p:txBody>
      </p:sp>
      <p:sp>
        <p:nvSpPr>
          <p:cNvPr id="601" name="Google Shape;601;p18"/>
          <p:cNvSpPr txBox="1"/>
          <p:nvPr/>
        </p:nvSpPr>
        <p:spPr>
          <a:xfrm>
            <a:off x="1426525" y="3725413"/>
            <a:ext cx="1290900" cy="431100"/>
          </a:xfrm>
          <a:prstGeom prst="rect">
            <a:avLst/>
          </a:prstGeom>
          <a:noFill/>
          <a:ln>
            <a:noFill/>
          </a:ln>
          <a:effectLst>
            <a:outerShdw rotWithShape="0" algn="bl" dir="60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rgbClr val="8900FA"/>
                </a:solidFill>
                <a:latin typeface="Roboto Medium"/>
                <a:ea typeface="Roboto Medium"/>
                <a:cs typeface="Roboto Medium"/>
                <a:sym typeface="Roboto Medium"/>
              </a:rPr>
              <a:t>Declination</a:t>
            </a:r>
            <a:endParaRPr sz="1600">
              <a:solidFill>
                <a:srgbClr val="8900FA"/>
              </a:solidFill>
              <a:latin typeface="Roboto Medium"/>
              <a:ea typeface="Roboto Medium"/>
              <a:cs typeface="Roboto Medium"/>
              <a:sym typeface="Roboto Medium"/>
            </a:endParaRPr>
          </a:p>
        </p:txBody>
      </p:sp>
      <p:pic>
        <p:nvPicPr>
          <p:cNvPr id="602" name="Google Shape;602;p18"/>
          <p:cNvPicPr preferRelativeResize="0"/>
          <p:nvPr/>
        </p:nvPicPr>
        <p:blipFill rotWithShape="1">
          <a:blip r:embed="rId4">
            <a:alphaModFix/>
          </a:blip>
          <a:srcRect b="0" l="0" r="0" t="0"/>
          <a:stretch/>
        </p:blipFill>
        <p:spPr>
          <a:xfrm>
            <a:off x="10328249" y="758024"/>
            <a:ext cx="1123225" cy="1123225"/>
          </a:xfrm>
          <a:prstGeom prst="rect">
            <a:avLst/>
          </a:prstGeom>
          <a:noFill/>
          <a:ln>
            <a:noFill/>
          </a:ln>
        </p:spPr>
      </p:pic>
      <p:pic>
        <p:nvPicPr>
          <p:cNvPr descr="A screenshot of a video game" id="603" name="Google Shape;603;p18"/>
          <p:cNvPicPr preferRelativeResize="0"/>
          <p:nvPr/>
        </p:nvPicPr>
        <p:blipFill rotWithShape="1">
          <a:blip r:embed="rId5">
            <a:alphaModFix/>
          </a:blip>
          <a:srcRect b="47609" l="84837" r="7192" t="39579"/>
          <a:stretch/>
        </p:blipFill>
        <p:spPr>
          <a:xfrm>
            <a:off x="8815403" y="289000"/>
            <a:ext cx="1759674" cy="1590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7" name="Shape 607"/>
        <p:cNvGrpSpPr/>
        <p:nvPr/>
      </p:nvGrpSpPr>
      <p:grpSpPr>
        <a:xfrm>
          <a:off x="0" y="0"/>
          <a:ext cx="0" cy="0"/>
          <a:chOff x="0" y="0"/>
          <a:chExt cx="0" cy="0"/>
        </a:xfrm>
      </p:grpSpPr>
      <p:sp>
        <p:nvSpPr>
          <p:cNvPr id="608" name="Google Shape;608;p19"/>
          <p:cNvSpPr/>
          <p:nvPr/>
        </p:nvSpPr>
        <p:spPr>
          <a:xfrm rot="665994">
            <a:off x="2658843" y="582766"/>
            <a:ext cx="10082886" cy="6653207"/>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732181">
              <a:alpha val="13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19"/>
          <p:cNvSpPr/>
          <p:nvPr/>
        </p:nvSpPr>
        <p:spPr>
          <a:xfrm rot="667877">
            <a:off x="4217042" y="1148158"/>
            <a:ext cx="8297668" cy="6110766"/>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732181">
              <a:alpha val="2940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telescope with a purple swirl&#10;&#10;Description automatically generated" id="610" name="Google Shape;610;p19"/>
          <p:cNvPicPr preferRelativeResize="0"/>
          <p:nvPr/>
        </p:nvPicPr>
        <p:blipFill rotWithShape="1">
          <a:blip r:embed="rId3">
            <a:alphaModFix/>
          </a:blip>
          <a:srcRect b="34527" l="34439" r="0" t="15139"/>
          <a:stretch/>
        </p:blipFill>
        <p:spPr>
          <a:xfrm rot="1316710">
            <a:off x="4914977" y="1610723"/>
            <a:ext cx="8049974" cy="6179981"/>
          </a:xfrm>
          <a:prstGeom prst="rect">
            <a:avLst/>
          </a:prstGeom>
          <a:noFill/>
          <a:ln>
            <a:noFill/>
          </a:ln>
        </p:spPr>
      </p:pic>
      <p:sp>
        <p:nvSpPr>
          <p:cNvPr id="611" name="Google Shape;611;p19"/>
          <p:cNvSpPr/>
          <p:nvPr/>
        </p:nvSpPr>
        <p:spPr>
          <a:xfrm>
            <a:off x="1060275" y="1239425"/>
            <a:ext cx="9471900" cy="2937000"/>
          </a:xfrm>
          <a:prstGeom prst="ellipse">
            <a:avLst/>
          </a:prstGeom>
          <a:solidFill>
            <a:srgbClr val="28003E"/>
          </a:solidFill>
          <a:ln>
            <a:noFill/>
          </a:ln>
          <a:effectLst>
            <a:outerShdw blurRad="857250" rotWithShape="0" algn="bl" dir="5400000" dist="19050">
              <a:srgbClr val="D2088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grpSp>
        <p:nvGrpSpPr>
          <p:cNvPr id="612" name="Google Shape;612;p19"/>
          <p:cNvGrpSpPr/>
          <p:nvPr/>
        </p:nvGrpSpPr>
        <p:grpSpPr>
          <a:xfrm>
            <a:off x="61250" y="98175"/>
            <a:ext cx="2395561" cy="1271310"/>
            <a:chOff x="61262" y="98177"/>
            <a:chExt cx="3921364" cy="2081044"/>
          </a:xfrm>
        </p:grpSpPr>
        <p:sp>
          <p:nvSpPr>
            <p:cNvPr id="613" name="Google Shape;613;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19"/>
          <p:cNvSpPr/>
          <p:nvPr/>
        </p:nvSpPr>
        <p:spPr>
          <a:xfrm rot="10800000">
            <a:off x="10703287" y="5644408"/>
            <a:ext cx="161897" cy="1528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19"/>
          <p:cNvSpPr/>
          <p:nvPr/>
        </p:nvSpPr>
        <p:spPr>
          <a:xfrm rot="10800000">
            <a:off x="10159306" y="5766551"/>
            <a:ext cx="174660" cy="180668"/>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19"/>
          <p:cNvSpPr/>
          <p:nvPr/>
        </p:nvSpPr>
        <p:spPr>
          <a:xfrm flipH="1" rot="10800000">
            <a:off x="12023591" y="5543415"/>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19"/>
          <p:cNvSpPr/>
          <p:nvPr/>
        </p:nvSpPr>
        <p:spPr>
          <a:xfrm rot="-10770917">
            <a:off x="11876768" y="4917434"/>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19"/>
          <p:cNvSpPr/>
          <p:nvPr/>
        </p:nvSpPr>
        <p:spPr>
          <a:xfrm flipH="1" rot="10800000">
            <a:off x="10713657" y="622482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19"/>
          <p:cNvSpPr/>
          <p:nvPr/>
        </p:nvSpPr>
        <p:spPr>
          <a:xfrm rot="10800000">
            <a:off x="11127756" y="5947457"/>
            <a:ext cx="72752" cy="7510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19"/>
          <p:cNvSpPr/>
          <p:nvPr/>
        </p:nvSpPr>
        <p:spPr>
          <a:xfrm flipH="1" rot="10800000">
            <a:off x="8285401" y="662273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19"/>
          <p:cNvSpPr/>
          <p:nvPr/>
        </p:nvSpPr>
        <p:spPr>
          <a:xfrm rot="10800000">
            <a:off x="11283709" y="5436128"/>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19"/>
          <p:cNvSpPr/>
          <p:nvPr/>
        </p:nvSpPr>
        <p:spPr>
          <a:xfrm rot="-10770917">
            <a:off x="11719612" y="6633472"/>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19"/>
          <p:cNvSpPr/>
          <p:nvPr/>
        </p:nvSpPr>
        <p:spPr>
          <a:xfrm rot="10800000">
            <a:off x="9406262" y="6564432"/>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19"/>
          <p:cNvSpPr/>
          <p:nvPr/>
        </p:nvSpPr>
        <p:spPr>
          <a:xfrm flipH="1" rot="10800000">
            <a:off x="8695864" y="631106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19"/>
          <p:cNvSpPr/>
          <p:nvPr/>
        </p:nvSpPr>
        <p:spPr>
          <a:xfrm flipH="1" rot="10800000">
            <a:off x="12018320" y="417637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19"/>
          <p:cNvSpPr/>
          <p:nvPr/>
        </p:nvSpPr>
        <p:spPr>
          <a:xfrm flipH="1" rot="10800000">
            <a:off x="9478433" y="5984796"/>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19"/>
          <p:cNvSpPr/>
          <p:nvPr/>
        </p:nvSpPr>
        <p:spPr>
          <a:xfrm rot="10800000">
            <a:off x="11583557" y="5938657"/>
            <a:ext cx="397222" cy="328759"/>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19"/>
          <p:cNvSpPr/>
          <p:nvPr/>
        </p:nvSpPr>
        <p:spPr>
          <a:xfrm flipH="1" rot="10800000">
            <a:off x="10963546" y="633309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19"/>
          <p:cNvSpPr/>
          <p:nvPr/>
        </p:nvSpPr>
        <p:spPr>
          <a:xfrm flipH="1" rot="10800000">
            <a:off x="11196788" y="6663233"/>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19"/>
          <p:cNvSpPr/>
          <p:nvPr/>
        </p:nvSpPr>
        <p:spPr>
          <a:xfrm flipH="1" rot="10800000">
            <a:off x="10085102" y="6670857"/>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7" name="Google Shape;647;p19"/>
          <p:cNvGrpSpPr/>
          <p:nvPr/>
        </p:nvGrpSpPr>
        <p:grpSpPr>
          <a:xfrm>
            <a:off x="77626" y="4774973"/>
            <a:ext cx="1992958" cy="2033616"/>
            <a:chOff x="0" y="4073675"/>
            <a:chExt cx="2680148" cy="2734825"/>
          </a:xfrm>
        </p:grpSpPr>
        <p:sp>
          <p:nvSpPr>
            <p:cNvPr id="648" name="Google Shape;648;p19"/>
            <p:cNvSpPr/>
            <p:nvPr/>
          </p:nvSpPr>
          <p:spPr>
            <a:xfrm rot="-5400000">
              <a:off x="1031195" y="5788216"/>
              <a:ext cx="116077" cy="15747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19"/>
            <p:cNvSpPr/>
            <p:nvPr/>
          </p:nvSpPr>
          <p:spPr>
            <a:xfrm rot="-5400000">
              <a:off x="886476" y="5388086"/>
              <a:ext cx="125228" cy="186151"/>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19"/>
            <p:cNvSpPr/>
            <p:nvPr/>
          </p:nvSpPr>
          <p:spPr>
            <a:xfrm flipH="1" rot="-5400000">
              <a:off x="1207007" y="674354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19"/>
            <p:cNvSpPr/>
            <p:nvPr/>
          </p:nvSpPr>
          <p:spPr>
            <a:xfrm rot="-5351470">
              <a:off x="1778927" y="6640440"/>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19"/>
            <p:cNvSpPr/>
            <p:nvPr/>
          </p:nvSpPr>
          <p:spPr>
            <a:xfrm flipH="1" rot="-5400000">
              <a:off x="505085" y="580350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19"/>
            <p:cNvSpPr/>
            <p:nvPr/>
          </p:nvSpPr>
          <p:spPr>
            <a:xfrm rot="-5400000">
              <a:off x="791095" y="6100879"/>
              <a:ext cx="52053" cy="77441"/>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19"/>
            <p:cNvSpPr/>
            <p:nvPr/>
          </p:nvSpPr>
          <p:spPr>
            <a:xfrm flipH="1" rot="-5400000">
              <a:off x="95209" y="4060929"/>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19"/>
            <p:cNvSpPr/>
            <p:nvPr/>
          </p:nvSpPr>
          <p:spPr>
            <a:xfrm rot="-5400000">
              <a:off x="1303305" y="6208670"/>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19"/>
            <p:cNvSpPr/>
            <p:nvPr/>
          </p:nvSpPr>
          <p:spPr>
            <a:xfrm rot="-5351470">
              <a:off x="11244" y="6527661"/>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19"/>
            <p:cNvSpPr/>
            <p:nvPr/>
          </p:nvSpPr>
          <p:spPr>
            <a:xfrm rot="-5400000">
              <a:off x="141044" y="4861369"/>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19"/>
            <p:cNvSpPr/>
            <p:nvPr/>
          </p:nvSpPr>
          <p:spPr>
            <a:xfrm flipH="1" rot="-5400000">
              <a:off x="416250" y="4355487"/>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19"/>
            <p:cNvSpPr/>
            <p:nvPr/>
          </p:nvSpPr>
          <p:spPr>
            <a:xfrm flipH="1" rot="-5400000">
              <a:off x="2615194" y="6739762"/>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19"/>
            <p:cNvSpPr/>
            <p:nvPr/>
          </p:nvSpPr>
          <p:spPr>
            <a:xfrm flipH="1" rot="-5400000">
              <a:off x="752342" y="491707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19"/>
            <p:cNvSpPr/>
            <p:nvPr/>
          </p:nvSpPr>
          <p:spPr>
            <a:xfrm rot="-5400000">
              <a:off x="553149" y="6413800"/>
              <a:ext cx="284800" cy="338736"/>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19"/>
            <p:cNvSpPr/>
            <p:nvPr/>
          </p:nvSpPr>
          <p:spPr>
            <a:xfrm flipH="1" rot="-5400000">
              <a:off x="393565" y="598283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19"/>
            <p:cNvSpPr/>
            <p:nvPr/>
          </p:nvSpPr>
          <p:spPr>
            <a:xfrm flipH="1" rot="-5400000">
              <a:off x="53486" y="615021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19"/>
            <p:cNvSpPr/>
            <p:nvPr/>
          </p:nvSpPr>
          <p:spPr>
            <a:xfrm flipH="1" rot="-5400000">
              <a:off x="45633" y="535243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5" name="Google Shape;665;p19"/>
          <p:cNvSpPr/>
          <p:nvPr/>
        </p:nvSpPr>
        <p:spPr>
          <a:xfrm flipH="1" rot="5400000">
            <a:off x="11989912" y="282610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9"/>
          <p:cNvSpPr/>
          <p:nvPr/>
        </p:nvSpPr>
        <p:spPr>
          <a:xfrm rot="5400000">
            <a:off x="11943081" y="1984279"/>
            <a:ext cx="64404" cy="7826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19"/>
          <p:cNvSpPr/>
          <p:nvPr/>
        </p:nvSpPr>
        <p:spPr>
          <a:xfrm flipH="1" rot="5400000">
            <a:off x="11728104" y="2522497"/>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19"/>
          <p:cNvSpPr/>
          <p:nvPr/>
        </p:nvSpPr>
        <p:spPr>
          <a:xfrm flipH="1" rot="5400000">
            <a:off x="11454023" y="194364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9" name="Google Shape;669;p19"/>
          <p:cNvPicPr preferRelativeResize="0"/>
          <p:nvPr/>
        </p:nvPicPr>
        <p:blipFill rotWithShape="1">
          <a:blip r:embed="rId4">
            <a:alphaModFix/>
          </a:blip>
          <a:srcRect b="64609" l="10413" r="70571" t="3752"/>
          <a:stretch/>
        </p:blipFill>
        <p:spPr>
          <a:xfrm>
            <a:off x="89975" y="286550"/>
            <a:ext cx="1992950" cy="2294923"/>
          </a:xfrm>
          <a:prstGeom prst="rect">
            <a:avLst/>
          </a:prstGeom>
          <a:noFill/>
          <a:ln>
            <a:noFill/>
          </a:ln>
        </p:spPr>
      </p:pic>
      <p:sp>
        <p:nvSpPr>
          <p:cNvPr id="670" name="Google Shape;670;p19"/>
          <p:cNvSpPr txBox="1"/>
          <p:nvPr/>
        </p:nvSpPr>
        <p:spPr>
          <a:xfrm>
            <a:off x="1689975" y="2153825"/>
            <a:ext cx="8212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IN" sz="6000">
                <a:solidFill>
                  <a:schemeClr val="lt1"/>
                </a:solidFill>
                <a:latin typeface="Space Grotesk"/>
                <a:ea typeface="Space Grotesk"/>
                <a:cs typeface="Space Grotesk"/>
                <a:sym typeface="Space Grotesk"/>
              </a:rPr>
              <a:t>Import and Load Data</a:t>
            </a:r>
            <a:endParaRPr b="1" sz="6000">
              <a:solidFill>
                <a:schemeClr val="lt1"/>
              </a:solidFill>
              <a:latin typeface="Space Grotesk"/>
              <a:ea typeface="Space Grotesk"/>
              <a:cs typeface="Space Grotesk"/>
              <a:sym typeface="Space Grotesk"/>
            </a:endParaRPr>
          </a:p>
        </p:txBody>
      </p:sp>
      <p:grpSp>
        <p:nvGrpSpPr>
          <p:cNvPr id="671" name="Google Shape;671;p19"/>
          <p:cNvGrpSpPr/>
          <p:nvPr/>
        </p:nvGrpSpPr>
        <p:grpSpPr>
          <a:xfrm rot="-5400000">
            <a:off x="-472150" y="2231775"/>
            <a:ext cx="2395561" cy="1271310"/>
            <a:chOff x="61262" y="98177"/>
            <a:chExt cx="3921364" cy="2081044"/>
          </a:xfrm>
        </p:grpSpPr>
        <p:sp>
          <p:nvSpPr>
            <p:cNvPr id="672" name="Google Shape;672;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9" name="Google Shape;689;p19"/>
          <p:cNvGrpSpPr/>
          <p:nvPr/>
        </p:nvGrpSpPr>
        <p:grpSpPr>
          <a:xfrm rot="-6998936">
            <a:off x="365963" y="4670367"/>
            <a:ext cx="2395539" cy="1271298"/>
            <a:chOff x="61262" y="98177"/>
            <a:chExt cx="3921364" cy="2081044"/>
          </a:xfrm>
        </p:grpSpPr>
        <p:sp>
          <p:nvSpPr>
            <p:cNvPr id="690" name="Google Shape;690;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7" name="Google Shape;707;p19"/>
          <p:cNvGrpSpPr/>
          <p:nvPr/>
        </p:nvGrpSpPr>
        <p:grpSpPr>
          <a:xfrm rot="3914828">
            <a:off x="746876" y="4975006"/>
            <a:ext cx="2395683" cy="1271374"/>
            <a:chOff x="61262" y="98177"/>
            <a:chExt cx="3921364" cy="2081044"/>
          </a:xfrm>
        </p:grpSpPr>
        <p:sp>
          <p:nvSpPr>
            <p:cNvPr id="708" name="Google Shape;708;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5" name="Google Shape;725;p19"/>
          <p:cNvGrpSpPr/>
          <p:nvPr/>
        </p:nvGrpSpPr>
        <p:grpSpPr>
          <a:xfrm rot="10633932">
            <a:off x="1127974" y="-130341"/>
            <a:ext cx="2395611" cy="1271336"/>
            <a:chOff x="61262" y="98177"/>
            <a:chExt cx="3921364" cy="2081044"/>
          </a:xfrm>
        </p:grpSpPr>
        <p:sp>
          <p:nvSpPr>
            <p:cNvPr id="726" name="Google Shape;726;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3" name="Google Shape;743;p19"/>
          <p:cNvGrpSpPr/>
          <p:nvPr/>
        </p:nvGrpSpPr>
        <p:grpSpPr>
          <a:xfrm rot="5400000">
            <a:off x="10272028" y="631564"/>
            <a:ext cx="2395561" cy="1271310"/>
            <a:chOff x="61262" y="98177"/>
            <a:chExt cx="3921364" cy="2081044"/>
          </a:xfrm>
        </p:grpSpPr>
        <p:sp>
          <p:nvSpPr>
            <p:cNvPr id="744" name="Google Shape;744;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1" name="Google Shape;761;p19"/>
          <p:cNvGrpSpPr/>
          <p:nvPr/>
        </p:nvGrpSpPr>
        <p:grpSpPr>
          <a:xfrm rot="2102887">
            <a:off x="8976628" y="98167"/>
            <a:ext cx="2395439" cy="1271245"/>
            <a:chOff x="61262" y="98177"/>
            <a:chExt cx="3921364" cy="2081044"/>
          </a:xfrm>
        </p:grpSpPr>
        <p:sp>
          <p:nvSpPr>
            <p:cNvPr id="762" name="Google Shape;762;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 name="Google Shape;766;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9" name="Google Shape;779;p19"/>
          <p:cNvGrpSpPr/>
          <p:nvPr/>
        </p:nvGrpSpPr>
        <p:grpSpPr>
          <a:xfrm rot="2261493">
            <a:off x="6919361" y="-130483"/>
            <a:ext cx="2395494" cy="1271274"/>
            <a:chOff x="61262" y="98177"/>
            <a:chExt cx="3921364" cy="2081044"/>
          </a:xfrm>
        </p:grpSpPr>
        <p:sp>
          <p:nvSpPr>
            <p:cNvPr id="780" name="Google Shape;780;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 name="Google Shape;789;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7" name="Google Shape;797;p19"/>
          <p:cNvGrpSpPr/>
          <p:nvPr/>
        </p:nvGrpSpPr>
        <p:grpSpPr>
          <a:xfrm rot="8224585">
            <a:off x="2880867" y="-663836"/>
            <a:ext cx="2395351" cy="1271198"/>
            <a:chOff x="61262" y="98177"/>
            <a:chExt cx="3921364" cy="2081044"/>
          </a:xfrm>
        </p:grpSpPr>
        <p:sp>
          <p:nvSpPr>
            <p:cNvPr id="798" name="Google Shape;798;p19"/>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19"/>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19"/>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19"/>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 name="Google Shape;802;p19"/>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19"/>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19"/>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19"/>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19"/>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7" name="Google Shape;807;p19"/>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19"/>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19"/>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19"/>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19"/>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19"/>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19"/>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19"/>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rgbClr val="4F2270"/>
            </a:gs>
          </a:gsLst>
          <a:path path="circle">
            <a:fillToRect b="100%" l="100%"/>
          </a:path>
          <a:tileRect r="-100%" t="-100%"/>
        </a:gradFill>
      </p:bgPr>
    </p:bg>
    <p:spTree>
      <p:nvGrpSpPr>
        <p:cNvPr id="818" name="Shape 818"/>
        <p:cNvGrpSpPr/>
        <p:nvPr/>
      </p:nvGrpSpPr>
      <p:grpSpPr>
        <a:xfrm>
          <a:off x="0" y="0"/>
          <a:ext cx="0" cy="0"/>
          <a:chOff x="0" y="0"/>
          <a:chExt cx="0" cy="0"/>
        </a:xfrm>
      </p:grpSpPr>
      <p:sp>
        <p:nvSpPr>
          <p:cNvPr id="819" name="Google Shape;819;p20"/>
          <p:cNvSpPr/>
          <p:nvPr/>
        </p:nvSpPr>
        <p:spPr>
          <a:xfrm rot="1899645">
            <a:off x="3208016" y="6000648"/>
            <a:ext cx="71775" cy="65296"/>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20"/>
          <p:cNvSpPr/>
          <p:nvPr/>
        </p:nvSpPr>
        <p:spPr>
          <a:xfrm>
            <a:off x="3440222" y="649568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20"/>
          <p:cNvSpPr/>
          <p:nvPr/>
        </p:nvSpPr>
        <p:spPr>
          <a:xfrm>
            <a:off x="11718069" y="5536739"/>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2" name="Google Shape;822;p20"/>
          <p:cNvPicPr preferRelativeResize="0"/>
          <p:nvPr/>
        </p:nvPicPr>
        <p:blipFill rotWithShape="1">
          <a:blip r:embed="rId3">
            <a:alphaModFix/>
          </a:blip>
          <a:srcRect b="0" l="0" r="0" t="0"/>
          <a:stretch/>
        </p:blipFill>
        <p:spPr>
          <a:xfrm>
            <a:off x="2362065" y="5856915"/>
            <a:ext cx="80963" cy="80963"/>
          </a:xfrm>
          <a:prstGeom prst="rect">
            <a:avLst/>
          </a:prstGeom>
          <a:noFill/>
          <a:ln>
            <a:noFill/>
          </a:ln>
        </p:spPr>
      </p:pic>
      <p:pic>
        <p:nvPicPr>
          <p:cNvPr id="823" name="Google Shape;823;p20"/>
          <p:cNvPicPr preferRelativeResize="0"/>
          <p:nvPr/>
        </p:nvPicPr>
        <p:blipFill rotWithShape="1">
          <a:blip r:embed="rId3">
            <a:alphaModFix/>
          </a:blip>
          <a:srcRect b="0" l="0" r="0" t="0"/>
          <a:stretch/>
        </p:blipFill>
        <p:spPr>
          <a:xfrm rot="2473342">
            <a:off x="4559376" y="5962680"/>
            <a:ext cx="45719" cy="45719"/>
          </a:xfrm>
          <a:prstGeom prst="rect">
            <a:avLst/>
          </a:prstGeom>
          <a:noFill/>
          <a:ln>
            <a:noFill/>
          </a:ln>
        </p:spPr>
      </p:pic>
      <p:sp>
        <p:nvSpPr>
          <p:cNvPr id="824" name="Google Shape;824;p20"/>
          <p:cNvSpPr/>
          <p:nvPr/>
        </p:nvSpPr>
        <p:spPr>
          <a:xfrm rot="2428514">
            <a:off x="10597928" y="1013531"/>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20"/>
          <p:cNvSpPr/>
          <p:nvPr/>
        </p:nvSpPr>
        <p:spPr>
          <a:xfrm>
            <a:off x="11456740" y="26235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20"/>
          <p:cNvSpPr/>
          <p:nvPr/>
        </p:nvSpPr>
        <p:spPr>
          <a:xfrm>
            <a:off x="11635323" y="-2713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7" name="Google Shape;827;p20"/>
          <p:cNvPicPr preferRelativeResize="0"/>
          <p:nvPr/>
        </p:nvPicPr>
        <p:blipFill rotWithShape="1">
          <a:blip r:embed="rId4">
            <a:alphaModFix/>
          </a:blip>
          <a:srcRect b="0" l="0" r="0" t="0"/>
          <a:stretch/>
        </p:blipFill>
        <p:spPr>
          <a:xfrm>
            <a:off x="1245350" y="4730425"/>
            <a:ext cx="123825" cy="119063"/>
          </a:xfrm>
          <a:prstGeom prst="rect">
            <a:avLst/>
          </a:prstGeom>
          <a:noFill/>
          <a:ln>
            <a:noFill/>
          </a:ln>
        </p:spPr>
      </p:pic>
      <p:sp>
        <p:nvSpPr>
          <p:cNvPr id="828" name="Google Shape;828;p20"/>
          <p:cNvSpPr/>
          <p:nvPr/>
        </p:nvSpPr>
        <p:spPr>
          <a:xfrm>
            <a:off x="10499643" y="492320"/>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20"/>
          <p:cNvSpPr/>
          <p:nvPr/>
        </p:nvSpPr>
        <p:spPr>
          <a:xfrm rot="2428514">
            <a:off x="12160135" y="1442499"/>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20"/>
          <p:cNvSpPr/>
          <p:nvPr/>
        </p:nvSpPr>
        <p:spPr>
          <a:xfrm rot="10800000">
            <a:off x="9691539" y="898938"/>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20"/>
          <p:cNvSpPr/>
          <p:nvPr/>
        </p:nvSpPr>
        <p:spPr>
          <a:xfrm>
            <a:off x="9875981" y="567553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20"/>
          <p:cNvSpPr/>
          <p:nvPr/>
        </p:nvSpPr>
        <p:spPr>
          <a:xfrm>
            <a:off x="10195622" y="10079"/>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20"/>
          <p:cNvSpPr/>
          <p:nvPr/>
        </p:nvSpPr>
        <p:spPr>
          <a:xfrm>
            <a:off x="9784918" y="28521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20"/>
          <p:cNvSpPr/>
          <p:nvPr/>
        </p:nvSpPr>
        <p:spPr>
          <a:xfrm>
            <a:off x="10226959" y="642241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5" name="Google Shape;835;p20"/>
          <p:cNvPicPr preferRelativeResize="0"/>
          <p:nvPr/>
        </p:nvPicPr>
        <p:blipFill rotWithShape="1">
          <a:blip r:embed="rId4">
            <a:alphaModFix/>
          </a:blip>
          <a:srcRect b="0" l="0" r="0" t="0"/>
          <a:stretch/>
        </p:blipFill>
        <p:spPr>
          <a:xfrm>
            <a:off x="11253242" y="582771"/>
            <a:ext cx="58056" cy="55823"/>
          </a:xfrm>
          <a:prstGeom prst="rect">
            <a:avLst/>
          </a:prstGeom>
          <a:noFill/>
          <a:ln>
            <a:noFill/>
          </a:ln>
        </p:spPr>
      </p:pic>
      <p:sp>
        <p:nvSpPr>
          <p:cNvPr id="836" name="Google Shape;836;p20"/>
          <p:cNvSpPr/>
          <p:nvPr/>
        </p:nvSpPr>
        <p:spPr>
          <a:xfrm>
            <a:off x="11554489" y="1419627"/>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20"/>
          <p:cNvSpPr/>
          <p:nvPr/>
        </p:nvSpPr>
        <p:spPr>
          <a:xfrm>
            <a:off x="1199631" y="6651690"/>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20"/>
          <p:cNvSpPr/>
          <p:nvPr/>
        </p:nvSpPr>
        <p:spPr>
          <a:xfrm>
            <a:off x="11278291" y="1321027"/>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20"/>
          <p:cNvSpPr/>
          <p:nvPr/>
        </p:nvSpPr>
        <p:spPr>
          <a:xfrm>
            <a:off x="417172" y="330468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20"/>
          <p:cNvSpPr/>
          <p:nvPr/>
        </p:nvSpPr>
        <p:spPr>
          <a:xfrm rot="2428514">
            <a:off x="9092535" y="218962"/>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20"/>
          <p:cNvSpPr/>
          <p:nvPr/>
        </p:nvSpPr>
        <p:spPr>
          <a:xfrm rot="10800000">
            <a:off x="198580" y="613946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20"/>
          <p:cNvSpPr/>
          <p:nvPr/>
        </p:nvSpPr>
        <p:spPr>
          <a:xfrm>
            <a:off x="221909" y="6651690"/>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20"/>
          <p:cNvSpPr/>
          <p:nvPr/>
        </p:nvSpPr>
        <p:spPr>
          <a:xfrm>
            <a:off x="7500342" y="608560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4" name="Google Shape;844;p20"/>
          <p:cNvPicPr preferRelativeResize="0"/>
          <p:nvPr/>
        </p:nvPicPr>
        <p:blipFill rotWithShape="1">
          <a:blip r:embed="rId5">
            <a:alphaModFix/>
          </a:blip>
          <a:srcRect b="0" l="0" r="0" t="0"/>
          <a:stretch/>
        </p:blipFill>
        <p:spPr>
          <a:xfrm>
            <a:off x="313152" y="3876998"/>
            <a:ext cx="58056" cy="55823"/>
          </a:xfrm>
          <a:prstGeom prst="rect">
            <a:avLst/>
          </a:prstGeom>
          <a:noFill/>
          <a:ln>
            <a:noFill/>
          </a:ln>
        </p:spPr>
      </p:pic>
      <p:sp>
        <p:nvSpPr>
          <p:cNvPr id="845" name="Google Shape;845;p20"/>
          <p:cNvSpPr/>
          <p:nvPr/>
        </p:nvSpPr>
        <p:spPr>
          <a:xfrm>
            <a:off x="9120369" y="71050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20"/>
          <p:cNvSpPr/>
          <p:nvPr/>
        </p:nvSpPr>
        <p:spPr>
          <a:xfrm rot="10800000">
            <a:off x="10271126" y="915534"/>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20"/>
          <p:cNvSpPr/>
          <p:nvPr/>
        </p:nvSpPr>
        <p:spPr>
          <a:xfrm>
            <a:off x="10576812" y="1243620"/>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20"/>
          <p:cNvSpPr/>
          <p:nvPr/>
        </p:nvSpPr>
        <p:spPr>
          <a:xfrm>
            <a:off x="10166108" y="151875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9" name="Google Shape;849;p20"/>
          <p:cNvPicPr preferRelativeResize="0"/>
          <p:nvPr/>
        </p:nvPicPr>
        <p:blipFill rotWithShape="1">
          <a:blip r:embed="rId4">
            <a:alphaModFix/>
          </a:blip>
          <a:srcRect b="0" l="0" r="0" t="0"/>
          <a:stretch/>
        </p:blipFill>
        <p:spPr>
          <a:xfrm>
            <a:off x="650079" y="6495681"/>
            <a:ext cx="123825" cy="119063"/>
          </a:xfrm>
          <a:prstGeom prst="rect">
            <a:avLst/>
          </a:prstGeom>
          <a:noFill/>
          <a:ln>
            <a:noFill/>
          </a:ln>
        </p:spPr>
      </p:pic>
      <p:pic>
        <p:nvPicPr>
          <p:cNvPr id="850" name="Google Shape;850;p20"/>
          <p:cNvPicPr preferRelativeResize="0"/>
          <p:nvPr/>
        </p:nvPicPr>
        <p:blipFill rotWithShape="1">
          <a:blip r:embed="rId5">
            <a:alphaModFix/>
          </a:blip>
          <a:srcRect b="0" l="0" r="0" t="0"/>
          <a:stretch/>
        </p:blipFill>
        <p:spPr>
          <a:xfrm>
            <a:off x="3031455" y="6513736"/>
            <a:ext cx="58056" cy="55823"/>
          </a:xfrm>
          <a:prstGeom prst="rect">
            <a:avLst/>
          </a:prstGeom>
          <a:noFill/>
          <a:ln>
            <a:noFill/>
          </a:ln>
        </p:spPr>
      </p:pic>
      <p:pic>
        <p:nvPicPr>
          <p:cNvPr id="851" name="Google Shape;851;p20"/>
          <p:cNvPicPr preferRelativeResize="0"/>
          <p:nvPr/>
        </p:nvPicPr>
        <p:blipFill rotWithShape="1">
          <a:blip r:embed="rId5">
            <a:alphaModFix/>
          </a:blip>
          <a:srcRect b="0" l="0" r="0" t="0"/>
          <a:stretch/>
        </p:blipFill>
        <p:spPr>
          <a:xfrm>
            <a:off x="2011983" y="5934587"/>
            <a:ext cx="123825" cy="119063"/>
          </a:xfrm>
          <a:prstGeom prst="rect">
            <a:avLst/>
          </a:prstGeom>
          <a:noFill/>
          <a:ln>
            <a:noFill/>
          </a:ln>
        </p:spPr>
      </p:pic>
      <p:sp>
        <p:nvSpPr>
          <p:cNvPr id="852" name="Google Shape;852;p20"/>
          <p:cNvSpPr/>
          <p:nvPr/>
        </p:nvSpPr>
        <p:spPr>
          <a:xfrm rot="2428514">
            <a:off x="2478863" y="6395874"/>
            <a:ext cx="50196" cy="45665"/>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3" name="Google Shape;853;p20"/>
          <p:cNvPicPr preferRelativeResize="0"/>
          <p:nvPr/>
        </p:nvPicPr>
        <p:blipFill rotWithShape="1">
          <a:blip r:embed="rId5">
            <a:alphaModFix/>
          </a:blip>
          <a:srcRect b="0" l="0" r="0" t="0"/>
          <a:stretch/>
        </p:blipFill>
        <p:spPr>
          <a:xfrm>
            <a:off x="2859438" y="6073964"/>
            <a:ext cx="58056" cy="55823"/>
          </a:xfrm>
          <a:prstGeom prst="rect">
            <a:avLst/>
          </a:prstGeom>
          <a:noFill/>
          <a:ln>
            <a:noFill/>
          </a:ln>
        </p:spPr>
      </p:pic>
      <p:sp>
        <p:nvSpPr>
          <p:cNvPr id="854" name="Google Shape;854;p20"/>
          <p:cNvSpPr/>
          <p:nvPr/>
        </p:nvSpPr>
        <p:spPr>
          <a:xfrm>
            <a:off x="1989321" y="6630353"/>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Planet Saturn" id="855" name="Google Shape;855;p20"/>
          <p:cNvGrpSpPr/>
          <p:nvPr/>
        </p:nvGrpSpPr>
        <p:grpSpPr>
          <a:xfrm>
            <a:off x="257103" y="5361472"/>
            <a:ext cx="1134306" cy="1134300"/>
            <a:chOff x="523099" y="5170936"/>
            <a:chExt cx="1335578" cy="1335570"/>
          </a:xfrm>
        </p:grpSpPr>
        <p:sp>
          <p:nvSpPr>
            <p:cNvPr id="856" name="Google Shape;856;p20"/>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97B2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20"/>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B3C6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0"/>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628A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20"/>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20"/>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7C9C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20"/>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608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2" name="Google Shape;862;p20"/>
          <p:cNvSpPr/>
          <p:nvPr/>
        </p:nvSpPr>
        <p:spPr>
          <a:xfrm>
            <a:off x="805550" y="910933"/>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20"/>
          <p:cNvSpPr/>
          <p:nvPr/>
        </p:nvSpPr>
        <p:spPr>
          <a:xfrm>
            <a:off x="39644" y="427664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20"/>
          <p:cNvSpPr/>
          <p:nvPr/>
        </p:nvSpPr>
        <p:spPr>
          <a:xfrm>
            <a:off x="1039664" y="4219015"/>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20"/>
          <p:cNvSpPr/>
          <p:nvPr/>
        </p:nvSpPr>
        <p:spPr>
          <a:xfrm rot="10800000">
            <a:off x="593415" y="462566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20"/>
          <p:cNvSpPr/>
          <p:nvPr/>
        </p:nvSpPr>
        <p:spPr>
          <a:xfrm>
            <a:off x="924556" y="3733561"/>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20"/>
          <p:cNvSpPr/>
          <p:nvPr/>
        </p:nvSpPr>
        <p:spPr>
          <a:xfrm>
            <a:off x="-364467" y="4956172"/>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8" name="Google Shape;868;p20"/>
          <p:cNvPicPr preferRelativeResize="0"/>
          <p:nvPr/>
        </p:nvPicPr>
        <p:blipFill rotWithShape="1">
          <a:blip r:embed="rId5">
            <a:alphaModFix/>
          </a:blip>
          <a:srcRect b="0" l="0" r="0" t="0"/>
          <a:stretch/>
        </p:blipFill>
        <p:spPr>
          <a:xfrm>
            <a:off x="558656" y="2961458"/>
            <a:ext cx="58056" cy="55823"/>
          </a:xfrm>
          <a:prstGeom prst="rect">
            <a:avLst/>
          </a:prstGeom>
          <a:noFill/>
          <a:ln>
            <a:noFill/>
          </a:ln>
        </p:spPr>
      </p:pic>
      <p:pic>
        <p:nvPicPr>
          <p:cNvPr id="869" name="Google Shape;869;p20"/>
          <p:cNvPicPr preferRelativeResize="0"/>
          <p:nvPr/>
        </p:nvPicPr>
        <p:blipFill rotWithShape="1">
          <a:blip r:embed="rId6">
            <a:alphaModFix/>
          </a:blip>
          <a:srcRect b="0" l="0" r="0" t="0"/>
          <a:stretch/>
        </p:blipFill>
        <p:spPr>
          <a:xfrm>
            <a:off x="406275" y="3979326"/>
            <a:ext cx="420094" cy="420094"/>
          </a:xfrm>
          <a:prstGeom prst="rect">
            <a:avLst/>
          </a:prstGeom>
          <a:noFill/>
          <a:ln>
            <a:noFill/>
          </a:ln>
        </p:spPr>
      </p:pic>
      <p:grpSp>
        <p:nvGrpSpPr>
          <p:cNvPr id="870" name="Google Shape;870;p20"/>
          <p:cNvGrpSpPr/>
          <p:nvPr/>
        </p:nvGrpSpPr>
        <p:grpSpPr>
          <a:xfrm>
            <a:off x="-936930" y="-377375"/>
            <a:ext cx="13730037" cy="7608691"/>
            <a:chOff x="105697" y="-377371"/>
            <a:chExt cx="12217509" cy="7608691"/>
          </a:xfrm>
        </p:grpSpPr>
        <p:sp>
          <p:nvSpPr>
            <p:cNvPr id="871" name="Google Shape;871;p20"/>
            <p:cNvSpPr/>
            <p:nvPr/>
          </p:nvSpPr>
          <p:spPr>
            <a:xfrm>
              <a:off x="681236" y="-129733"/>
              <a:ext cx="11641970" cy="7094351"/>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20"/>
            <p:cNvSpPr/>
            <p:nvPr/>
          </p:nvSpPr>
          <p:spPr>
            <a:xfrm>
              <a:off x="105697" y="-377371"/>
              <a:ext cx="11758390" cy="7608691"/>
            </a:xfrm>
            <a:custGeom>
              <a:rect b="b" l="l" r="r" t="t"/>
              <a:pathLst>
                <a:path extrusionOk="0" h="7094351" w="11641970">
                  <a:moveTo>
                    <a:pt x="364917" y="115000"/>
                  </a:moveTo>
                  <a:cubicBezTo>
                    <a:pt x="-687369" y="298848"/>
                    <a:pt x="865659" y="787495"/>
                    <a:pt x="916459" y="1232600"/>
                  </a:cubicBezTo>
                  <a:cubicBezTo>
                    <a:pt x="967259" y="1677705"/>
                    <a:pt x="398783" y="2367133"/>
                    <a:pt x="669716" y="2785628"/>
                  </a:cubicBezTo>
                  <a:cubicBezTo>
                    <a:pt x="940650" y="3204123"/>
                    <a:pt x="2263869" y="3482314"/>
                    <a:pt x="2542060" y="3743571"/>
                  </a:cubicBezTo>
                  <a:cubicBezTo>
                    <a:pt x="2820251" y="4004828"/>
                    <a:pt x="2111470" y="4106428"/>
                    <a:pt x="2338860" y="4353171"/>
                  </a:cubicBezTo>
                  <a:cubicBezTo>
                    <a:pt x="2566251" y="4599914"/>
                    <a:pt x="3536289" y="4846657"/>
                    <a:pt x="3906403" y="5224028"/>
                  </a:cubicBezTo>
                  <a:cubicBezTo>
                    <a:pt x="4276517" y="5601399"/>
                    <a:pt x="4223299" y="5889267"/>
                    <a:pt x="4559546" y="6617400"/>
                  </a:cubicBezTo>
                  <a:cubicBezTo>
                    <a:pt x="4895793" y="7345533"/>
                    <a:pt x="6446402" y="6544829"/>
                    <a:pt x="6446402" y="6544829"/>
                  </a:cubicBezTo>
                  <a:cubicBezTo>
                    <a:pt x="7694631" y="5823953"/>
                    <a:pt x="8928345" y="6931876"/>
                    <a:pt x="10176574" y="7023800"/>
                  </a:cubicBezTo>
                  <a:cubicBezTo>
                    <a:pt x="11018403" y="7074600"/>
                    <a:pt x="11598974" y="7137495"/>
                    <a:pt x="11555432" y="7052829"/>
                  </a:cubicBezTo>
                  <a:cubicBezTo>
                    <a:pt x="11511890" y="6968163"/>
                    <a:pt x="11758632" y="2889648"/>
                    <a:pt x="11569946" y="1987343"/>
                  </a:cubicBezTo>
                  <a:cubicBezTo>
                    <a:pt x="11381260" y="1085038"/>
                    <a:pt x="10761984" y="1012465"/>
                    <a:pt x="10423317" y="1638999"/>
                  </a:cubicBezTo>
                  <a:cubicBezTo>
                    <a:pt x="10084650" y="2265533"/>
                    <a:pt x="9337164" y="2067172"/>
                    <a:pt x="9015431" y="2001858"/>
                  </a:cubicBezTo>
                  <a:cubicBezTo>
                    <a:pt x="8693698" y="1936544"/>
                    <a:pt x="8795298" y="1423705"/>
                    <a:pt x="8492917" y="1247114"/>
                  </a:cubicBezTo>
                  <a:cubicBezTo>
                    <a:pt x="8190536" y="1070523"/>
                    <a:pt x="7462403" y="1121324"/>
                    <a:pt x="7201146" y="942314"/>
                  </a:cubicBezTo>
                  <a:cubicBezTo>
                    <a:pt x="6939889" y="763305"/>
                    <a:pt x="8369545" y="267400"/>
                    <a:pt x="7230173" y="129514"/>
                  </a:cubicBezTo>
                  <a:cubicBezTo>
                    <a:pt x="6090802" y="-8372"/>
                    <a:pt x="1417203" y="-68848"/>
                    <a:pt x="364917" y="115000"/>
                  </a:cubicBezTo>
                  <a:close/>
                </a:path>
              </a:pathLst>
            </a:custGeom>
            <a:solidFill>
              <a:schemeClr val="lt1">
                <a:alpha val="1373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descr="Planet Saturn" id="873" name="Google Shape;873;p20"/>
          <p:cNvGrpSpPr/>
          <p:nvPr/>
        </p:nvGrpSpPr>
        <p:grpSpPr>
          <a:xfrm rot="-3272985">
            <a:off x="10340619" y="352286"/>
            <a:ext cx="488411" cy="488408"/>
            <a:chOff x="523099" y="5170936"/>
            <a:chExt cx="1335578" cy="1335570"/>
          </a:xfrm>
        </p:grpSpPr>
        <p:sp>
          <p:nvSpPr>
            <p:cNvPr id="874" name="Google Shape;874;p20"/>
            <p:cNvSpPr/>
            <p:nvPr/>
          </p:nvSpPr>
          <p:spPr>
            <a:xfrm>
              <a:off x="724268" y="5351846"/>
              <a:ext cx="833051" cy="918489"/>
            </a:xfrm>
            <a:custGeom>
              <a:rect b="b" l="l" r="r" t="t"/>
              <a:pathLst>
                <a:path extrusionOk="0" h="918489" w="833051">
                  <a:moveTo>
                    <a:pt x="340662" y="73299"/>
                  </a:moveTo>
                  <a:cubicBezTo>
                    <a:pt x="291188" y="26181"/>
                    <a:pt x="231175" y="0"/>
                    <a:pt x="231175" y="0"/>
                  </a:cubicBezTo>
                  <a:cubicBezTo>
                    <a:pt x="194847" y="21741"/>
                    <a:pt x="160573" y="48228"/>
                    <a:pt x="129274" y="79528"/>
                  </a:cubicBezTo>
                  <a:cubicBezTo>
                    <a:pt x="67693" y="141113"/>
                    <a:pt x="24699" y="214187"/>
                    <a:pt x="0" y="291816"/>
                  </a:cubicBezTo>
                  <a:cubicBezTo>
                    <a:pt x="0" y="291816"/>
                    <a:pt x="5320" y="343264"/>
                    <a:pt x="28884" y="368330"/>
                  </a:cubicBezTo>
                  <a:cubicBezTo>
                    <a:pt x="191301" y="541130"/>
                    <a:pt x="482986" y="813391"/>
                    <a:pt x="654445" y="901464"/>
                  </a:cubicBezTo>
                  <a:cubicBezTo>
                    <a:pt x="690713" y="920095"/>
                    <a:pt x="746004" y="918452"/>
                    <a:pt x="746004" y="918452"/>
                  </a:cubicBezTo>
                  <a:cubicBezTo>
                    <a:pt x="776425" y="902503"/>
                    <a:pt x="805580" y="883310"/>
                    <a:pt x="833052" y="861006"/>
                  </a:cubicBezTo>
                  <a:cubicBezTo>
                    <a:pt x="833052" y="861006"/>
                    <a:pt x="827913" y="786597"/>
                    <a:pt x="802797" y="736364"/>
                  </a:cubicBezTo>
                  <a:cubicBezTo>
                    <a:pt x="697313" y="525392"/>
                    <a:pt x="446151" y="173765"/>
                    <a:pt x="340662" y="73299"/>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20"/>
            <p:cNvSpPr/>
            <p:nvPr/>
          </p:nvSpPr>
          <p:spPr>
            <a:xfrm>
              <a:off x="699385" y="5731720"/>
              <a:ext cx="601270" cy="598513"/>
            </a:xfrm>
            <a:custGeom>
              <a:rect b="b" l="l" r="r" t="t"/>
              <a:pathLst>
                <a:path extrusionOk="0" h="598513" w="601270">
                  <a:moveTo>
                    <a:pt x="154161" y="444357"/>
                  </a:moveTo>
                  <a:cubicBezTo>
                    <a:pt x="275292" y="565488"/>
                    <a:pt x="440743" y="615188"/>
                    <a:pt x="598322" y="593618"/>
                  </a:cubicBezTo>
                  <a:cubicBezTo>
                    <a:pt x="598322" y="593618"/>
                    <a:pt x="609529" y="544752"/>
                    <a:pt x="588241" y="504179"/>
                  </a:cubicBezTo>
                  <a:cubicBezTo>
                    <a:pt x="517247" y="368888"/>
                    <a:pt x="231926" y="117052"/>
                    <a:pt x="81896" y="23288"/>
                  </a:cubicBezTo>
                  <a:cubicBezTo>
                    <a:pt x="38717" y="-3702"/>
                    <a:pt x="4895" y="196"/>
                    <a:pt x="4895" y="196"/>
                  </a:cubicBezTo>
                  <a:cubicBezTo>
                    <a:pt x="-16675" y="157775"/>
                    <a:pt x="33035" y="323231"/>
                    <a:pt x="154161" y="444357"/>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20"/>
            <p:cNvSpPr/>
            <p:nvPr/>
          </p:nvSpPr>
          <p:spPr>
            <a:xfrm>
              <a:off x="1043172" y="5277230"/>
              <a:ext cx="709211" cy="801782"/>
            </a:xfrm>
            <a:custGeom>
              <a:rect b="b" l="l" r="r" t="t"/>
              <a:pathLst>
                <a:path extrusionOk="0" h="801782" w="709211">
                  <a:moveTo>
                    <a:pt x="555061" y="154134"/>
                  </a:moveTo>
                  <a:cubicBezTo>
                    <a:pt x="405635" y="4708"/>
                    <a:pt x="188786" y="-36011"/>
                    <a:pt x="2483" y="31713"/>
                  </a:cubicBezTo>
                  <a:cubicBezTo>
                    <a:pt x="2483" y="31713"/>
                    <a:pt x="-8799" y="71356"/>
                    <a:pt x="16734" y="132178"/>
                  </a:cubicBezTo>
                  <a:cubicBezTo>
                    <a:pt x="107821" y="349182"/>
                    <a:pt x="373049" y="653255"/>
                    <a:pt x="531116" y="763099"/>
                  </a:cubicBezTo>
                  <a:cubicBezTo>
                    <a:pt x="580238" y="797232"/>
                    <a:pt x="631566" y="801783"/>
                    <a:pt x="631566" y="801783"/>
                  </a:cubicBezTo>
                  <a:cubicBezTo>
                    <a:pt x="756228" y="598909"/>
                    <a:pt x="730815" y="329883"/>
                    <a:pt x="555061" y="154134"/>
                  </a:cubicBezTo>
                  <a:close/>
                </a:path>
              </a:pathLst>
            </a:custGeom>
            <a:solidFill>
              <a:srgbClr val="EE25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20"/>
            <p:cNvSpPr/>
            <p:nvPr/>
          </p:nvSpPr>
          <p:spPr>
            <a:xfrm>
              <a:off x="704280" y="5643662"/>
              <a:ext cx="765991" cy="681675"/>
            </a:xfrm>
            <a:custGeom>
              <a:rect b="b" l="l" r="r" t="t"/>
              <a:pathLst>
                <a:path extrusionOk="0" h="681675" w="765991">
                  <a:moveTo>
                    <a:pt x="19993" y="0"/>
                  </a:moveTo>
                  <a:cubicBezTo>
                    <a:pt x="10795" y="28909"/>
                    <a:pt x="4079" y="58425"/>
                    <a:pt x="0" y="88254"/>
                  </a:cubicBezTo>
                  <a:lnTo>
                    <a:pt x="593427" y="681676"/>
                  </a:lnTo>
                  <a:cubicBezTo>
                    <a:pt x="653018" y="673513"/>
                    <a:pt x="711479" y="655208"/>
                    <a:pt x="765991" y="626641"/>
                  </a:cubicBezTo>
                  <a:lnTo>
                    <a:pt x="1999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20"/>
            <p:cNvSpPr/>
            <p:nvPr/>
          </p:nvSpPr>
          <p:spPr>
            <a:xfrm>
              <a:off x="955443" y="5308942"/>
              <a:ext cx="719295" cy="903919"/>
            </a:xfrm>
            <a:custGeom>
              <a:rect b="b" l="l" r="r" t="t"/>
              <a:pathLst>
                <a:path extrusionOk="0" h="903919" w="719295">
                  <a:moveTo>
                    <a:pt x="90213" y="0"/>
                  </a:moveTo>
                  <a:cubicBezTo>
                    <a:pt x="61234" y="10529"/>
                    <a:pt x="33013" y="23715"/>
                    <a:pt x="5877" y="39478"/>
                  </a:cubicBezTo>
                  <a:cubicBezTo>
                    <a:pt x="3918" y="40618"/>
                    <a:pt x="1949" y="41743"/>
                    <a:pt x="0" y="42909"/>
                  </a:cubicBezTo>
                  <a:lnTo>
                    <a:pt x="102309" y="247521"/>
                  </a:lnTo>
                  <a:cubicBezTo>
                    <a:pt x="193662" y="430227"/>
                    <a:pt x="311608" y="598365"/>
                    <a:pt x="452294" y="746461"/>
                  </a:cubicBezTo>
                  <a:lnTo>
                    <a:pt x="601882" y="903920"/>
                  </a:lnTo>
                  <a:cubicBezTo>
                    <a:pt x="603022" y="902996"/>
                    <a:pt x="604147" y="902051"/>
                    <a:pt x="605277" y="901117"/>
                  </a:cubicBezTo>
                  <a:cubicBezTo>
                    <a:pt x="618172" y="890468"/>
                    <a:pt x="630730" y="879195"/>
                    <a:pt x="642796" y="867125"/>
                  </a:cubicBezTo>
                  <a:cubicBezTo>
                    <a:pt x="672684" y="837231"/>
                    <a:pt x="698097" y="804580"/>
                    <a:pt x="719295" y="770070"/>
                  </a:cubicBezTo>
                  <a:lnTo>
                    <a:pt x="90213" y="0"/>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20"/>
            <p:cNvSpPr/>
            <p:nvPr/>
          </p:nvSpPr>
          <p:spPr>
            <a:xfrm>
              <a:off x="523099" y="5170936"/>
              <a:ext cx="1335578" cy="1335570"/>
            </a:xfrm>
            <a:custGeom>
              <a:rect b="b" l="l" r="r" t="t"/>
              <a:pathLst>
                <a:path extrusionOk="0" h="1335570" w="1335578">
                  <a:moveTo>
                    <a:pt x="1155321" y="901230"/>
                  </a:moveTo>
                  <a:cubicBezTo>
                    <a:pt x="1144888" y="918937"/>
                    <a:pt x="1133214" y="936111"/>
                    <a:pt x="1120540" y="952758"/>
                  </a:cubicBezTo>
                  <a:cubicBezTo>
                    <a:pt x="1168718" y="1039601"/>
                    <a:pt x="1184547" y="1104863"/>
                    <a:pt x="1157592" y="1131812"/>
                  </a:cubicBezTo>
                  <a:cubicBezTo>
                    <a:pt x="1129537" y="1159867"/>
                    <a:pt x="1059909" y="1141487"/>
                    <a:pt x="967718" y="1088592"/>
                  </a:cubicBezTo>
                  <a:cubicBezTo>
                    <a:pt x="856588" y="1024837"/>
                    <a:pt x="712622" y="910880"/>
                    <a:pt x="568660" y="766913"/>
                  </a:cubicBezTo>
                  <a:cubicBezTo>
                    <a:pt x="424694" y="622951"/>
                    <a:pt x="310736" y="478985"/>
                    <a:pt x="246976" y="367855"/>
                  </a:cubicBezTo>
                  <a:cubicBezTo>
                    <a:pt x="194086" y="275664"/>
                    <a:pt x="175706" y="206046"/>
                    <a:pt x="203761" y="177986"/>
                  </a:cubicBezTo>
                  <a:cubicBezTo>
                    <a:pt x="230710" y="151037"/>
                    <a:pt x="295973" y="166860"/>
                    <a:pt x="382815" y="215038"/>
                  </a:cubicBezTo>
                  <a:cubicBezTo>
                    <a:pt x="399457" y="202354"/>
                    <a:pt x="416626" y="190680"/>
                    <a:pt x="434338" y="180252"/>
                  </a:cubicBezTo>
                  <a:cubicBezTo>
                    <a:pt x="232443" y="33116"/>
                    <a:pt x="70820" y="-35150"/>
                    <a:pt x="17835" y="17835"/>
                  </a:cubicBezTo>
                  <a:cubicBezTo>
                    <a:pt x="-37783" y="73457"/>
                    <a:pt x="40198" y="248774"/>
                    <a:pt x="202751" y="464689"/>
                  </a:cubicBezTo>
                  <a:cubicBezTo>
                    <a:pt x="286609" y="576095"/>
                    <a:pt x="392962" y="698285"/>
                    <a:pt x="515122" y="820446"/>
                  </a:cubicBezTo>
                  <a:cubicBezTo>
                    <a:pt x="637293" y="942616"/>
                    <a:pt x="759484" y="1048964"/>
                    <a:pt x="870884" y="1132817"/>
                  </a:cubicBezTo>
                  <a:cubicBezTo>
                    <a:pt x="1086809" y="1295375"/>
                    <a:pt x="1262126" y="1373356"/>
                    <a:pt x="1317743" y="1317733"/>
                  </a:cubicBezTo>
                  <a:cubicBezTo>
                    <a:pt x="1370734" y="1264748"/>
                    <a:pt x="1302452" y="1103120"/>
                    <a:pt x="1155321" y="901230"/>
                  </a:cubicBezTo>
                  <a:close/>
                </a:path>
              </a:pathLst>
            </a:custGeom>
            <a:solidFill>
              <a:srgbClr val="CA5A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20"/>
            <p:cNvSpPr/>
            <p:nvPr/>
          </p:nvSpPr>
          <p:spPr>
            <a:xfrm>
              <a:off x="1233135" y="5275032"/>
              <a:ext cx="518330" cy="542987"/>
            </a:xfrm>
            <a:custGeom>
              <a:rect b="b" l="l" r="r" t="t"/>
              <a:pathLst>
                <a:path extrusionOk="0" h="961039" w="737836">
                  <a:moveTo>
                    <a:pt x="69907" y="4179"/>
                  </a:moveTo>
                  <a:cubicBezTo>
                    <a:pt x="40928" y="14708"/>
                    <a:pt x="8333" y="-8480"/>
                    <a:pt x="1309" y="3573"/>
                  </a:cubicBezTo>
                  <a:cubicBezTo>
                    <a:pt x="-5715" y="15626"/>
                    <a:pt x="17325" y="49004"/>
                    <a:pt x="27761" y="76498"/>
                  </a:cubicBezTo>
                  <a:lnTo>
                    <a:pt x="96510" y="197544"/>
                  </a:lnTo>
                  <a:cubicBezTo>
                    <a:pt x="187863" y="380250"/>
                    <a:pt x="215143" y="363356"/>
                    <a:pt x="352202" y="552069"/>
                  </a:cubicBezTo>
                  <a:lnTo>
                    <a:pt x="587418" y="824063"/>
                  </a:lnTo>
                  <a:cubicBezTo>
                    <a:pt x="588558" y="823139"/>
                    <a:pt x="703050" y="945255"/>
                    <a:pt x="727652" y="958875"/>
                  </a:cubicBezTo>
                  <a:cubicBezTo>
                    <a:pt x="752254" y="972495"/>
                    <a:pt x="722966" y="917855"/>
                    <a:pt x="735032" y="905785"/>
                  </a:cubicBezTo>
                  <a:cubicBezTo>
                    <a:pt x="734494" y="812649"/>
                    <a:pt x="707723" y="902500"/>
                    <a:pt x="718781" y="808700"/>
                  </a:cubicBezTo>
                  <a:lnTo>
                    <a:pt x="69907" y="4179"/>
                  </a:lnTo>
                  <a:close/>
                </a:path>
              </a:pathLst>
            </a:custGeom>
            <a:solidFill>
              <a:srgbClr val="F760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81" name="Google Shape;881;p20"/>
          <p:cNvPicPr preferRelativeResize="0"/>
          <p:nvPr/>
        </p:nvPicPr>
        <p:blipFill rotWithShape="1">
          <a:blip r:embed="rId5">
            <a:alphaModFix/>
          </a:blip>
          <a:srcRect b="0" l="0" r="0" t="0"/>
          <a:stretch/>
        </p:blipFill>
        <p:spPr>
          <a:xfrm>
            <a:off x="924556" y="5147231"/>
            <a:ext cx="58056" cy="55823"/>
          </a:xfrm>
          <a:prstGeom prst="rect">
            <a:avLst/>
          </a:prstGeom>
          <a:noFill/>
          <a:ln>
            <a:noFill/>
          </a:ln>
        </p:spPr>
      </p:pic>
      <p:sp>
        <p:nvSpPr>
          <p:cNvPr id="882" name="Google Shape;882;p20"/>
          <p:cNvSpPr/>
          <p:nvPr/>
        </p:nvSpPr>
        <p:spPr>
          <a:xfrm>
            <a:off x="2678889" y="5018421"/>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20"/>
          <p:cNvSpPr/>
          <p:nvPr/>
        </p:nvSpPr>
        <p:spPr>
          <a:xfrm>
            <a:off x="1825086" y="5114021"/>
            <a:ext cx="45845" cy="4576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9"/>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20"/>
          <p:cNvSpPr/>
          <p:nvPr/>
        </p:nvSpPr>
        <p:spPr>
          <a:xfrm rot="10800000">
            <a:off x="1749462" y="5504455"/>
            <a:ext cx="45768" cy="4718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20"/>
          <p:cNvSpPr/>
          <p:nvPr/>
        </p:nvSpPr>
        <p:spPr>
          <a:xfrm>
            <a:off x="2080603" y="461235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20"/>
          <p:cNvSpPr txBox="1"/>
          <p:nvPr/>
        </p:nvSpPr>
        <p:spPr>
          <a:xfrm>
            <a:off x="1620938" y="262338"/>
            <a:ext cx="5922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800">
                <a:solidFill>
                  <a:srgbClr val="7030A0"/>
                </a:solidFill>
                <a:latin typeface="Josefin Sans SemiBold"/>
                <a:ea typeface="Josefin Sans SemiBold"/>
                <a:cs typeface="Josefin Sans SemiBold"/>
                <a:sym typeface="Josefin Sans SemiBold"/>
              </a:rPr>
              <a:t>Imported Libraries</a:t>
            </a:r>
            <a:endParaRPr sz="4800"/>
          </a:p>
        </p:txBody>
      </p:sp>
      <p:sp>
        <p:nvSpPr>
          <p:cNvPr id="887" name="Google Shape;887;p20"/>
          <p:cNvSpPr txBox="1"/>
          <p:nvPr/>
        </p:nvSpPr>
        <p:spPr>
          <a:xfrm>
            <a:off x="4873962" y="1610625"/>
            <a:ext cx="2444100" cy="3632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matplotlib</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seaborn</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pandas</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numpy</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plotly</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sqlalchemy</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sklearn</a:t>
            </a:r>
            <a:endParaRPr sz="2000">
              <a:solidFill>
                <a:schemeClr val="dk1"/>
              </a:solidFill>
              <a:latin typeface="Roboto"/>
              <a:ea typeface="Roboto"/>
              <a:cs typeface="Roboto"/>
              <a:sym typeface="Roboto"/>
            </a:endParaRPr>
          </a:p>
          <a:p>
            <a:pPr indent="-355600" lvl="0" marL="457200" marR="0" rtl="0" algn="l">
              <a:lnSpc>
                <a:spcPct val="150000"/>
              </a:lnSpc>
              <a:spcBef>
                <a:spcPts val="0"/>
              </a:spcBef>
              <a:spcAft>
                <a:spcPts val="0"/>
              </a:spcAft>
              <a:buClr>
                <a:schemeClr val="dk1"/>
              </a:buClr>
              <a:buSzPts val="2000"/>
              <a:buFont typeface="Roboto"/>
              <a:buChar char="●"/>
            </a:pPr>
            <a:r>
              <a:rPr lang="en-IN" sz="2000">
                <a:solidFill>
                  <a:schemeClr val="dk1"/>
                </a:solidFill>
                <a:latin typeface="Roboto"/>
                <a:ea typeface="Roboto"/>
                <a:cs typeface="Roboto"/>
                <a:sym typeface="Roboto"/>
              </a:rPr>
              <a:t>tqdm</a:t>
            </a:r>
            <a:endParaRPr sz="2000">
              <a:solidFill>
                <a:schemeClr val="dk1"/>
              </a:solidFill>
              <a:latin typeface="Roboto"/>
              <a:ea typeface="Roboto"/>
              <a:cs typeface="Roboto"/>
              <a:sym typeface="Roboto"/>
            </a:endParaRPr>
          </a:p>
        </p:txBody>
      </p:sp>
      <p:sp>
        <p:nvSpPr>
          <p:cNvPr id="888" name="Google Shape;888;p20"/>
          <p:cNvSpPr/>
          <p:nvPr/>
        </p:nvSpPr>
        <p:spPr>
          <a:xfrm>
            <a:off x="448963" y="711918"/>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20"/>
          <p:cNvSpPr/>
          <p:nvPr/>
        </p:nvSpPr>
        <p:spPr>
          <a:xfrm>
            <a:off x="527451" y="185274"/>
            <a:ext cx="50402" cy="4585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0" name="Google Shape;890;p20"/>
          <p:cNvGrpSpPr/>
          <p:nvPr/>
        </p:nvGrpSpPr>
        <p:grpSpPr>
          <a:xfrm rot="-275668">
            <a:off x="2119240" y="1675945"/>
            <a:ext cx="2028285" cy="2759867"/>
            <a:chOff x="1122110" y="4958696"/>
            <a:chExt cx="1176472" cy="1600814"/>
          </a:xfrm>
        </p:grpSpPr>
        <p:pic>
          <p:nvPicPr>
            <p:cNvPr id="891" name="Google Shape;891;p20"/>
            <p:cNvPicPr preferRelativeResize="0"/>
            <p:nvPr/>
          </p:nvPicPr>
          <p:blipFill rotWithShape="1">
            <a:blip r:embed="rId3">
              <a:alphaModFix/>
            </a:blip>
            <a:srcRect b="0" l="0" r="0" t="0"/>
            <a:stretch/>
          </p:blipFill>
          <p:spPr>
            <a:xfrm>
              <a:off x="1737643" y="5911202"/>
              <a:ext cx="80963" cy="80963"/>
            </a:xfrm>
            <a:prstGeom prst="rect">
              <a:avLst/>
            </a:prstGeom>
            <a:noFill/>
            <a:ln>
              <a:noFill/>
            </a:ln>
          </p:spPr>
        </p:pic>
        <p:sp>
          <p:nvSpPr>
            <p:cNvPr id="892" name="Google Shape;892;p20"/>
            <p:cNvSpPr/>
            <p:nvPr/>
          </p:nvSpPr>
          <p:spPr>
            <a:xfrm>
              <a:off x="1312378" y="5333577"/>
              <a:ext cx="562224" cy="426988"/>
            </a:xfrm>
            <a:custGeom>
              <a:rect b="b" l="l" r="r" t="t"/>
              <a:pathLst>
                <a:path extrusionOk="0" h="426988" w="562224">
                  <a:moveTo>
                    <a:pt x="560269" y="112327"/>
                  </a:moveTo>
                  <a:cubicBezTo>
                    <a:pt x="563585" y="128433"/>
                    <a:pt x="562446" y="145137"/>
                    <a:pt x="556969" y="160646"/>
                  </a:cubicBezTo>
                  <a:cubicBezTo>
                    <a:pt x="545962" y="187791"/>
                    <a:pt x="530916" y="213113"/>
                    <a:pt x="512343" y="235757"/>
                  </a:cubicBezTo>
                  <a:cubicBezTo>
                    <a:pt x="465202" y="296961"/>
                    <a:pt x="400148" y="268126"/>
                    <a:pt x="350101" y="242435"/>
                  </a:cubicBezTo>
                  <a:cubicBezTo>
                    <a:pt x="300053" y="216743"/>
                    <a:pt x="132469" y="273862"/>
                    <a:pt x="56729" y="385192"/>
                  </a:cubicBezTo>
                  <a:cubicBezTo>
                    <a:pt x="-20031" y="497701"/>
                    <a:pt x="-31031" y="366493"/>
                    <a:pt x="99313" y="156010"/>
                  </a:cubicBezTo>
                  <a:cubicBezTo>
                    <a:pt x="111467" y="136203"/>
                    <a:pt x="125720" y="117764"/>
                    <a:pt x="141818" y="101013"/>
                  </a:cubicBezTo>
                  <a:cubicBezTo>
                    <a:pt x="211350" y="28967"/>
                    <a:pt x="309662" y="-7889"/>
                    <a:pt x="409419" y="682"/>
                  </a:cubicBezTo>
                  <a:cubicBezTo>
                    <a:pt x="447996" y="4611"/>
                    <a:pt x="487987" y="16396"/>
                    <a:pt x="517921" y="41538"/>
                  </a:cubicBezTo>
                  <a:cubicBezTo>
                    <a:pt x="539661" y="59647"/>
                    <a:pt x="554597" y="84608"/>
                    <a:pt x="560269" y="112327"/>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20"/>
            <p:cNvSpPr/>
            <p:nvPr/>
          </p:nvSpPr>
          <p:spPr>
            <a:xfrm>
              <a:off x="1312378" y="5333577"/>
              <a:ext cx="562224" cy="426988"/>
            </a:xfrm>
            <a:custGeom>
              <a:rect b="b" l="l" r="r" t="t"/>
              <a:pathLst>
                <a:path extrusionOk="0" h="426988" w="562224">
                  <a:moveTo>
                    <a:pt x="560269" y="112327"/>
                  </a:moveTo>
                  <a:cubicBezTo>
                    <a:pt x="563585" y="128433"/>
                    <a:pt x="562446" y="145137"/>
                    <a:pt x="556969" y="160646"/>
                  </a:cubicBezTo>
                  <a:cubicBezTo>
                    <a:pt x="545962" y="187791"/>
                    <a:pt x="530916" y="213113"/>
                    <a:pt x="512343" y="235757"/>
                  </a:cubicBezTo>
                  <a:cubicBezTo>
                    <a:pt x="465202" y="296961"/>
                    <a:pt x="400148" y="268126"/>
                    <a:pt x="350101" y="242435"/>
                  </a:cubicBezTo>
                  <a:cubicBezTo>
                    <a:pt x="300053" y="216743"/>
                    <a:pt x="132469" y="273862"/>
                    <a:pt x="56729" y="385192"/>
                  </a:cubicBezTo>
                  <a:cubicBezTo>
                    <a:pt x="-20031" y="497701"/>
                    <a:pt x="-31031" y="366493"/>
                    <a:pt x="99313" y="156010"/>
                  </a:cubicBezTo>
                  <a:cubicBezTo>
                    <a:pt x="111467" y="136203"/>
                    <a:pt x="125720" y="117764"/>
                    <a:pt x="141818" y="101013"/>
                  </a:cubicBezTo>
                  <a:cubicBezTo>
                    <a:pt x="211350" y="28967"/>
                    <a:pt x="309662" y="-7889"/>
                    <a:pt x="409419" y="682"/>
                  </a:cubicBezTo>
                  <a:cubicBezTo>
                    <a:pt x="447996" y="4611"/>
                    <a:pt x="487987" y="16396"/>
                    <a:pt x="517921" y="41538"/>
                  </a:cubicBezTo>
                  <a:cubicBezTo>
                    <a:pt x="539661" y="59647"/>
                    <a:pt x="554597" y="84608"/>
                    <a:pt x="560269" y="11232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20"/>
            <p:cNvSpPr/>
            <p:nvPr/>
          </p:nvSpPr>
          <p:spPr>
            <a:xfrm>
              <a:off x="1312378" y="5413288"/>
              <a:ext cx="562224" cy="347278"/>
            </a:xfrm>
            <a:custGeom>
              <a:rect b="b" l="l" r="r" t="t"/>
              <a:pathLst>
                <a:path extrusionOk="0" h="347278" w="562224">
                  <a:moveTo>
                    <a:pt x="174345" y="91228"/>
                  </a:moveTo>
                  <a:cubicBezTo>
                    <a:pt x="253698" y="53594"/>
                    <a:pt x="330223" y="49273"/>
                    <a:pt x="443518" y="62943"/>
                  </a:cubicBezTo>
                  <a:cubicBezTo>
                    <a:pt x="512500" y="71272"/>
                    <a:pt x="538506" y="31516"/>
                    <a:pt x="548327" y="-539"/>
                  </a:cubicBezTo>
                  <a:cubicBezTo>
                    <a:pt x="553945" y="9855"/>
                    <a:pt x="557975" y="21027"/>
                    <a:pt x="560269" y="32616"/>
                  </a:cubicBezTo>
                  <a:cubicBezTo>
                    <a:pt x="563585" y="48723"/>
                    <a:pt x="562446" y="65426"/>
                    <a:pt x="556969" y="80935"/>
                  </a:cubicBezTo>
                  <a:cubicBezTo>
                    <a:pt x="545962" y="108080"/>
                    <a:pt x="530916" y="133403"/>
                    <a:pt x="512343" y="156046"/>
                  </a:cubicBezTo>
                  <a:cubicBezTo>
                    <a:pt x="465202" y="217250"/>
                    <a:pt x="400148" y="188416"/>
                    <a:pt x="350101" y="162724"/>
                  </a:cubicBezTo>
                  <a:cubicBezTo>
                    <a:pt x="300053" y="137033"/>
                    <a:pt x="132469" y="194151"/>
                    <a:pt x="56729" y="305482"/>
                  </a:cubicBezTo>
                  <a:cubicBezTo>
                    <a:pt x="-20031" y="417990"/>
                    <a:pt x="-31031" y="286782"/>
                    <a:pt x="99313" y="76300"/>
                  </a:cubicBezTo>
                  <a:cubicBezTo>
                    <a:pt x="105528" y="66235"/>
                    <a:pt x="112269" y="56508"/>
                    <a:pt x="119505" y="47151"/>
                  </a:cubicBezTo>
                  <a:cubicBezTo>
                    <a:pt x="114477" y="84785"/>
                    <a:pt x="130662" y="111970"/>
                    <a:pt x="174345" y="91228"/>
                  </a:cubicBezTo>
                  <a:close/>
                </a:path>
              </a:pathLst>
            </a:custGeom>
            <a:solidFill>
              <a:srgbClr val="A70D3D">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20"/>
            <p:cNvSpPr/>
            <p:nvPr/>
          </p:nvSpPr>
          <p:spPr>
            <a:xfrm>
              <a:off x="1312417" y="5488162"/>
              <a:ext cx="558914" cy="272371"/>
            </a:xfrm>
            <a:custGeom>
              <a:rect b="b" l="l" r="r" t="t"/>
              <a:pathLst>
                <a:path extrusionOk="0" h="272371" w="558914">
                  <a:moveTo>
                    <a:pt x="66590" y="205465"/>
                  </a:moveTo>
                  <a:cubicBezTo>
                    <a:pt x="142329" y="94528"/>
                    <a:pt x="310150" y="37016"/>
                    <a:pt x="359962" y="62708"/>
                  </a:cubicBezTo>
                  <a:cubicBezTo>
                    <a:pt x="409773" y="88399"/>
                    <a:pt x="475220" y="117234"/>
                    <a:pt x="522204" y="56029"/>
                  </a:cubicBezTo>
                  <a:cubicBezTo>
                    <a:pt x="536228" y="38415"/>
                    <a:pt x="548492" y="19464"/>
                    <a:pt x="558816" y="-539"/>
                  </a:cubicBezTo>
                  <a:cubicBezTo>
                    <a:pt x="558188" y="1661"/>
                    <a:pt x="557716" y="3861"/>
                    <a:pt x="556931" y="6061"/>
                  </a:cubicBezTo>
                  <a:cubicBezTo>
                    <a:pt x="545923" y="33206"/>
                    <a:pt x="530878" y="58528"/>
                    <a:pt x="512304" y="81171"/>
                  </a:cubicBezTo>
                  <a:cubicBezTo>
                    <a:pt x="465164" y="142375"/>
                    <a:pt x="400110" y="113541"/>
                    <a:pt x="350062" y="87849"/>
                  </a:cubicBezTo>
                  <a:cubicBezTo>
                    <a:pt x="300015" y="62158"/>
                    <a:pt x="132430" y="119276"/>
                    <a:pt x="56691" y="230607"/>
                  </a:cubicBezTo>
                  <a:cubicBezTo>
                    <a:pt x="-2314" y="317031"/>
                    <a:pt x="-22348" y="259520"/>
                    <a:pt x="30528" y="132869"/>
                  </a:cubicBezTo>
                  <a:cubicBezTo>
                    <a:pt x="-9542" y="241685"/>
                    <a:pt x="11671" y="285918"/>
                    <a:pt x="66590" y="20546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20"/>
            <p:cNvSpPr/>
            <p:nvPr/>
          </p:nvSpPr>
          <p:spPr>
            <a:xfrm>
              <a:off x="1500600" y="5347465"/>
              <a:ext cx="307223" cy="104021"/>
            </a:xfrm>
            <a:custGeom>
              <a:rect b="b" l="l" r="r" t="t"/>
              <a:pathLst>
                <a:path extrusionOk="0" h="104021" w="307223">
                  <a:moveTo>
                    <a:pt x="164236" y="308"/>
                  </a:moveTo>
                  <a:cubicBezTo>
                    <a:pt x="164236" y="308"/>
                    <a:pt x="243746" y="-7549"/>
                    <a:pt x="285544" y="24586"/>
                  </a:cubicBezTo>
                  <a:cubicBezTo>
                    <a:pt x="327342" y="56720"/>
                    <a:pt x="312021" y="113760"/>
                    <a:pt x="207762" y="76440"/>
                  </a:cubicBezTo>
                  <a:cubicBezTo>
                    <a:pt x="103503" y="39120"/>
                    <a:pt x="23207" y="122245"/>
                    <a:pt x="2779" y="99460"/>
                  </a:cubicBezTo>
                  <a:cubicBezTo>
                    <a:pt x="-17648" y="76676"/>
                    <a:pt x="74276" y="73"/>
                    <a:pt x="164236" y="30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7" name="Google Shape;897;p20"/>
            <p:cNvGrpSpPr/>
            <p:nvPr/>
          </p:nvGrpSpPr>
          <p:grpSpPr>
            <a:xfrm>
              <a:off x="1639080" y="5354774"/>
              <a:ext cx="102483" cy="25791"/>
              <a:chOff x="1406358" y="5262195"/>
              <a:chExt cx="102483" cy="25791"/>
            </a:xfrm>
          </p:grpSpPr>
          <p:sp>
            <p:nvSpPr>
              <p:cNvPr id="898" name="Google Shape;898;p20"/>
              <p:cNvSpPr/>
              <p:nvPr/>
            </p:nvSpPr>
            <p:spPr>
              <a:xfrm>
                <a:off x="1450797" y="5262195"/>
                <a:ext cx="58044" cy="25791"/>
              </a:xfrm>
              <a:custGeom>
                <a:rect b="b" l="l" r="r" t="t"/>
                <a:pathLst>
                  <a:path extrusionOk="0" h="25791" w="58044">
                    <a:moveTo>
                      <a:pt x="16" y="5570"/>
                    </a:moveTo>
                    <a:cubicBezTo>
                      <a:pt x="-1398" y="11619"/>
                      <a:pt x="10387" y="19555"/>
                      <a:pt x="26415" y="23326"/>
                    </a:cubicBezTo>
                    <a:cubicBezTo>
                      <a:pt x="42443" y="27097"/>
                      <a:pt x="56507" y="25133"/>
                      <a:pt x="57842" y="19162"/>
                    </a:cubicBezTo>
                    <a:cubicBezTo>
                      <a:pt x="59178" y="13191"/>
                      <a:pt x="47393" y="5177"/>
                      <a:pt x="31443" y="1405"/>
                    </a:cubicBezTo>
                    <a:cubicBezTo>
                      <a:pt x="15494" y="-2366"/>
                      <a:pt x="1431" y="-480"/>
                      <a:pt x="16" y="5570"/>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20"/>
              <p:cNvSpPr/>
              <p:nvPr/>
            </p:nvSpPr>
            <p:spPr>
              <a:xfrm>
                <a:off x="1406358" y="5264691"/>
                <a:ext cx="32640" cy="12649"/>
              </a:xfrm>
              <a:custGeom>
                <a:rect b="b" l="l" r="r" t="t"/>
                <a:pathLst>
                  <a:path extrusionOk="0" h="12649" w="32640">
                    <a:moveTo>
                      <a:pt x="-93" y="6845"/>
                    </a:moveTo>
                    <a:cubicBezTo>
                      <a:pt x="-93" y="10223"/>
                      <a:pt x="7764" y="12580"/>
                      <a:pt x="16799" y="12030"/>
                    </a:cubicBezTo>
                    <a:cubicBezTo>
                      <a:pt x="25834" y="11481"/>
                      <a:pt x="33062" y="8181"/>
                      <a:pt x="32513" y="4802"/>
                    </a:cubicBezTo>
                    <a:cubicBezTo>
                      <a:pt x="31963" y="1424"/>
                      <a:pt x="24656" y="-1012"/>
                      <a:pt x="15699" y="-462"/>
                    </a:cubicBezTo>
                    <a:cubicBezTo>
                      <a:pt x="6742" y="88"/>
                      <a:pt x="-329" y="3231"/>
                      <a:pt x="-93" y="6845"/>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0" name="Google Shape;900;p20"/>
            <p:cNvSpPr/>
            <p:nvPr/>
          </p:nvSpPr>
          <p:spPr>
            <a:xfrm>
              <a:off x="1524377" y="4958696"/>
              <a:ext cx="774205" cy="886477"/>
            </a:xfrm>
            <a:custGeom>
              <a:rect b="b" l="l" r="r" t="t"/>
              <a:pathLst>
                <a:path extrusionOk="0" h="886477" w="774205">
                  <a:moveTo>
                    <a:pt x="774106" y="-539"/>
                  </a:moveTo>
                  <a:cubicBezTo>
                    <a:pt x="395332" y="122419"/>
                    <a:pt x="-99" y="537963"/>
                    <a:pt x="-99" y="537963"/>
                  </a:cubicBezTo>
                  <a:lnTo>
                    <a:pt x="473114" y="885939"/>
                  </a:lnTo>
                  <a:cubicBezTo>
                    <a:pt x="775835" y="343744"/>
                    <a:pt x="774106" y="-539"/>
                    <a:pt x="774106" y="-539"/>
                  </a:cubicBezTo>
                  <a:close/>
                </a:path>
              </a:pathLst>
            </a:custGeom>
            <a:solidFill>
              <a:srgbClr val="F9FD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20"/>
            <p:cNvSpPr/>
            <p:nvPr/>
          </p:nvSpPr>
          <p:spPr>
            <a:xfrm>
              <a:off x="1524377" y="4958696"/>
              <a:ext cx="774205" cy="886477"/>
            </a:xfrm>
            <a:custGeom>
              <a:rect b="b" l="l" r="r" t="t"/>
              <a:pathLst>
                <a:path extrusionOk="0" h="886477" w="774205">
                  <a:moveTo>
                    <a:pt x="774106" y="-539"/>
                  </a:moveTo>
                  <a:cubicBezTo>
                    <a:pt x="481835" y="471494"/>
                    <a:pt x="-99" y="537963"/>
                    <a:pt x="-99" y="537963"/>
                  </a:cubicBezTo>
                  <a:lnTo>
                    <a:pt x="473114" y="885939"/>
                  </a:lnTo>
                  <a:cubicBezTo>
                    <a:pt x="567709" y="343194"/>
                    <a:pt x="774106" y="-539"/>
                    <a:pt x="774106" y="-539"/>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20"/>
            <p:cNvSpPr/>
            <p:nvPr/>
          </p:nvSpPr>
          <p:spPr>
            <a:xfrm>
              <a:off x="1524377" y="5098524"/>
              <a:ext cx="745135" cy="746649"/>
            </a:xfrm>
            <a:custGeom>
              <a:rect b="b" l="l" r="r" t="t"/>
              <a:pathLst>
                <a:path extrusionOk="0" h="746649" w="745135">
                  <a:moveTo>
                    <a:pt x="745036" y="65322"/>
                  </a:moveTo>
                  <a:cubicBezTo>
                    <a:pt x="660341" y="25252"/>
                    <a:pt x="564331" y="-7274"/>
                    <a:pt x="485763" y="661"/>
                  </a:cubicBezTo>
                  <a:cubicBezTo>
                    <a:pt x="459153" y="17372"/>
                    <a:pt x="432966" y="34602"/>
                    <a:pt x="407196" y="52358"/>
                  </a:cubicBezTo>
                  <a:cubicBezTo>
                    <a:pt x="455436" y="69093"/>
                    <a:pt x="569438" y="116234"/>
                    <a:pt x="569359" y="188909"/>
                  </a:cubicBezTo>
                  <a:cubicBezTo>
                    <a:pt x="569359" y="281147"/>
                    <a:pt x="432180" y="477487"/>
                    <a:pt x="345834" y="451953"/>
                  </a:cubicBezTo>
                  <a:cubicBezTo>
                    <a:pt x="270095" y="429561"/>
                    <a:pt x="136059" y="341565"/>
                    <a:pt x="42485" y="355393"/>
                  </a:cubicBezTo>
                  <a:cubicBezTo>
                    <a:pt x="15143" y="382107"/>
                    <a:pt x="-99" y="398134"/>
                    <a:pt x="-99" y="398134"/>
                  </a:cubicBezTo>
                  <a:lnTo>
                    <a:pt x="473114" y="746110"/>
                  </a:lnTo>
                  <a:cubicBezTo>
                    <a:pt x="636142" y="454153"/>
                    <a:pt x="710781" y="219629"/>
                    <a:pt x="745036" y="65322"/>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20"/>
            <p:cNvSpPr/>
            <p:nvPr/>
          </p:nvSpPr>
          <p:spPr>
            <a:xfrm>
              <a:off x="1942278" y="4958696"/>
              <a:ext cx="356304" cy="401480"/>
            </a:xfrm>
            <a:custGeom>
              <a:rect b="b" l="l" r="r" t="t"/>
              <a:pathLst>
                <a:path extrusionOk="0" h="401480" w="356304">
                  <a:moveTo>
                    <a:pt x="272531" y="400941"/>
                  </a:moveTo>
                  <a:cubicBezTo>
                    <a:pt x="356913" y="147010"/>
                    <a:pt x="356205" y="-539"/>
                    <a:pt x="356205" y="-539"/>
                  </a:cubicBezTo>
                  <a:cubicBezTo>
                    <a:pt x="234661" y="38744"/>
                    <a:pt x="111310" y="108591"/>
                    <a:pt x="-99" y="184880"/>
                  </a:cubicBezTo>
                  <a:cubicBezTo>
                    <a:pt x="70219" y="204679"/>
                    <a:pt x="206456" y="260069"/>
                    <a:pt x="272531" y="400941"/>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20"/>
            <p:cNvSpPr/>
            <p:nvPr/>
          </p:nvSpPr>
          <p:spPr>
            <a:xfrm>
              <a:off x="1942278" y="4958696"/>
              <a:ext cx="356304" cy="401480"/>
            </a:xfrm>
            <a:custGeom>
              <a:rect b="b" l="l" r="r" t="t"/>
              <a:pathLst>
                <a:path extrusionOk="0" h="401480" w="356304">
                  <a:moveTo>
                    <a:pt x="356205" y="-539"/>
                  </a:moveTo>
                  <a:cubicBezTo>
                    <a:pt x="351806" y="875"/>
                    <a:pt x="347327" y="2682"/>
                    <a:pt x="342928" y="4175"/>
                  </a:cubicBezTo>
                  <a:cubicBezTo>
                    <a:pt x="324464" y="61215"/>
                    <a:pt x="273159" y="206407"/>
                    <a:pt x="228140" y="211122"/>
                  </a:cubicBezTo>
                  <a:cubicBezTo>
                    <a:pt x="189878" y="215050"/>
                    <a:pt x="106753" y="175688"/>
                    <a:pt x="92297" y="125247"/>
                  </a:cubicBezTo>
                  <a:cubicBezTo>
                    <a:pt x="60870" y="144339"/>
                    <a:pt x="29914" y="164531"/>
                    <a:pt x="-99" y="184880"/>
                  </a:cubicBezTo>
                  <a:cubicBezTo>
                    <a:pt x="69905" y="204679"/>
                    <a:pt x="206456" y="260069"/>
                    <a:pt x="272531" y="400941"/>
                  </a:cubicBezTo>
                  <a:cubicBezTo>
                    <a:pt x="356913" y="147010"/>
                    <a:pt x="356205" y="-539"/>
                    <a:pt x="356205" y="-539"/>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20"/>
            <p:cNvSpPr/>
            <p:nvPr/>
          </p:nvSpPr>
          <p:spPr>
            <a:xfrm>
              <a:off x="1980383" y="4972288"/>
              <a:ext cx="302799" cy="217632"/>
            </a:xfrm>
            <a:custGeom>
              <a:rect b="b" l="l" r="r" t="t"/>
              <a:pathLst>
                <a:path extrusionOk="0" h="217632" w="302799">
                  <a:moveTo>
                    <a:pt x="302701" y="-539"/>
                  </a:moveTo>
                  <a:cubicBezTo>
                    <a:pt x="302701" y="-539"/>
                    <a:pt x="131659" y="75435"/>
                    <a:pt x="-99" y="168538"/>
                  </a:cubicBezTo>
                  <a:cubicBezTo>
                    <a:pt x="41118" y="177896"/>
                    <a:pt x="80410" y="194324"/>
                    <a:pt x="116024" y="217093"/>
                  </a:cubicBezTo>
                  <a:cubicBezTo>
                    <a:pt x="116024" y="217093"/>
                    <a:pt x="150987" y="132554"/>
                    <a:pt x="302701" y="-53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20"/>
            <p:cNvSpPr/>
            <p:nvPr/>
          </p:nvSpPr>
          <p:spPr>
            <a:xfrm>
              <a:off x="2007096" y="5014400"/>
              <a:ext cx="208282" cy="155205"/>
            </a:xfrm>
            <a:custGeom>
              <a:rect b="b" l="l" r="r" t="t"/>
              <a:pathLst>
                <a:path extrusionOk="0" h="155205" w="208282">
                  <a:moveTo>
                    <a:pt x="83969" y="154632"/>
                  </a:moveTo>
                  <a:cubicBezTo>
                    <a:pt x="83576" y="155182"/>
                    <a:pt x="74776" y="149132"/>
                    <a:pt x="61498" y="141275"/>
                  </a:cubicBezTo>
                  <a:cubicBezTo>
                    <a:pt x="53972" y="136915"/>
                    <a:pt x="46091" y="133206"/>
                    <a:pt x="37928" y="130197"/>
                  </a:cubicBezTo>
                  <a:cubicBezTo>
                    <a:pt x="33458" y="128587"/>
                    <a:pt x="28861" y="127377"/>
                    <a:pt x="24179" y="126583"/>
                  </a:cubicBezTo>
                  <a:lnTo>
                    <a:pt x="20643" y="126033"/>
                  </a:lnTo>
                  <a:cubicBezTo>
                    <a:pt x="18443" y="125868"/>
                    <a:pt x="16243" y="125868"/>
                    <a:pt x="14044" y="126033"/>
                  </a:cubicBezTo>
                  <a:cubicBezTo>
                    <a:pt x="9329" y="126033"/>
                    <a:pt x="4694" y="126033"/>
                    <a:pt x="-99" y="126033"/>
                  </a:cubicBezTo>
                  <a:cubicBezTo>
                    <a:pt x="10429" y="118177"/>
                    <a:pt x="20722" y="111027"/>
                    <a:pt x="30385" y="104191"/>
                  </a:cubicBezTo>
                  <a:lnTo>
                    <a:pt x="50420" y="90206"/>
                  </a:lnTo>
                  <a:lnTo>
                    <a:pt x="69826" y="77085"/>
                  </a:lnTo>
                  <a:cubicBezTo>
                    <a:pt x="69826" y="77085"/>
                    <a:pt x="103375" y="55715"/>
                    <a:pt x="137866" y="36152"/>
                  </a:cubicBezTo>
                  <a:cubicBezTo>
                    <a:pt x="155072" y="26331"/>
                    <a:pt x="172514" y="16824"/>
                    <a:pt x="185714" y="9989"/>
                  </a:cubicBezTo>
                  <a:cubicBezTo>
                    <a:pt x="192871" y="5817"/>
                    <a:pt x="200390" y="2289"/>
                    <a:pt x="208184" y="-539"/>
                  </a:cubicBezTo>
                  <a:cubicBezTo>
                    <a:pt x="201561" y="4387"/>
                    <a:pt x="194608" y="8850"/>
                    <a:pt x="187364" y="12817"/>
                  </a:cubicBezTo>
                  <a:lnTo>
                    <a:pt x="140852" y="41180"/>
                  </a:lnTo>
                  <a:cubicBezTo>
                    <a:pt x="107225" y="62001"/>
                    <a:pt x="74383" y="83999"/>
                    <a:pt x="74383" y="83999"/>
                  </a:cubicBezTo>
                  <a:lnTo>
                    <a:pt x="54741" y="96649"/>
                  </a:lnTo>
                  <a:lnTo>
                    <a:pt x="18365" y="120219"/>
                  </a:lnTo>
                  <a:cubicBezTo>
                    <a:pt x="18993" y="120149"/>
                    <a:pt x="19622" y="120149"/>
                    <a:pt x="20250" y="120219"/>
                  </a:cubicBezTo>
                  <a:lnTo>
                    <a:pt x="25279" y="121084"/>
                  </a:lnTo>
                  <a:cubicBezTo>
                    <a:pt x="30158" y="122215"/>
                    <a:pt x="34942" y="123731"/>
                    <a:pt x="39578" y="125640"/>
                  </a:cubicBezTo>
                  <a:cubicBezTo>
                    <a:pt x="47843" y="129082"/>
                    <a:pt x="55739" y="133340"/>
                    <a:pt x="63148" y="138368"/>
                  </a:cubicBezTo>
                  <a:cubicBezTo>
                    <a:pt x="69669" y="142768"/>
                    <a:pt x="74855" y="146696"/>
                    <a:pt x="78862" y="149604"/>
                  </a:cubicBezTo>
                  <a:cubicBezTo>
                    <a:pt x="82869" y="152511"/>
                    <a:pt x="83969" y="154396"/>
                    <a:pt x="83969" y="154632"/>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20"/>
            <p:cNvSpPr/>
            <p:nvPr/>
          </p:nvSpPr>
          <p:spPr>
            <a:xfrm>
              <a:off x="1514147" y="5477583"/>
              <a:ext cx="487470" cy="408659"/>
            </a:xfrm>
            <a:custGeom>
              <a:rect b="b" l="l" r="r" t="t"/>
              <a:pathLst>
                <a:path extrusionOk="0" h="408659" w="487470">
                  <a:moveTo>
                    <a:pt x="478472" y="378443"/>
                  </a:moveTo>
                  <a:cubicBezTo>
                    <a:pt x="514378" y="331303"/>
                    <a:pt x="438403" y="213451"/>
                    <a:pt x="308766" y="113828"/>
                  </a:cubicBezTo>
                  <a:cubicBezTo>
                    <a:pt x="179130" y="14204"/>
                    <a:pt x="45094" y="-28301"/>
                    <a:pt x="9267" y="18446"/>
                  </a:cubicBezTo>
                  <a:cubicBezTo>
                    <a:pt x="-1497" y="32353"/>
                    <a:pt x="-1183" y="51288"/>
                    <a:pt x="1410" y="67866"/>
                  </a:cubicBezTo>
                  <a:cubicBezTo>
                    <a:pt x="2526" y="85865"/>
                    <a:pt x="5150" y="103732"/>
                    <a:pt x="9267" y="121292"/>
                  </a:cubicBezTo>
                  <a:cubicBezTo>
                    <a:pt x="14217" y="137005"/>
                    <a:pt x="14217" y="154290"/>
                    <a:pt x="20345" y="170004"/>
                  </a:cubicBezTo>
                  <a:cubicBezTo>
                    <a:pt x="43915" y="230815"/>
                    <a:pt x="100562" y="281255"/>
                    <a:pt x="151003" y="319910"/>
                  </a:cubicBezTo>
                  <a:cubicBezTo>
                    <a:pt x="194922" y="353695"/>
                    <a:pt x="244577" y="384572"/>
                    <a:pt x="298160" y="400442"/>
                  </a:cubicBezTo>
                  <a:cubicBezTo>
                    <a:pt x="329956" y="408763"/>
                    <a:pt x="363143" y="410342"/>
                    <a:pt x="395584" y="405078"/>
                  </a:cubicBezTo>
                  <a:cubicBezTo>
                    <a:pt x="420254" y="401699"/>
                    <a:pt x="461895" y="400049"/>
                    <a:pt x="478472" y="37844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20"/>
            <p:cNvSpPr/>
            <p:nvPr/>
          </p:nvSpPr>
          <p:spPr>
            <a:xfrm>
              <a:off x="1523513" y="5477609"/>
              <a:ext cx="478086" cy="408555"/>
            </a:xfrm>
            <a:custGeom>
              <a:rect b="b" l="l" r="r" t="t"/>
              <a:pathLst>
                <a:path extrusionOk="0" h="408555" w="478086">
                  <a:moveTo>
                    <a:pt x="299401" y="113802"/>
                  </a:moveTo>
                  <a:cubicBezTo>
                    <a:pt x="169843" y="14335"/>
                    <a:pt x="35728" y="-28327"/>
                    <a:pt x="-99" y="18421"/>
                  </a:cubicBezTo>
                  <a:lnTo>
                    <a:pt x="-99" y="18421"/>
                  </a:lnTo>
                  <a:cubicBezTo>
                    <a:pt x="27400" y="10564"/>
                    <a:pt x="85461" y="10564"/>
                    <a:pt x="196792" y="70982"/>
                  </a:cubicBezTo>
                  <a:cubicBezTo>
                    <a:pt x="371447" y="166442"/>
                    <a:pt x="316057" y="250588"/>
                    <a:pt x="275359" y="226861"/>
                  </a:cubicBezTo>
                  <a:cubicBezTo>
                    <a:pt x="241104" y="206747"/>
                    <a:pt x="46963" y="70590"/>
                    <a:pt x="373" y="123701"/>
                  </a:cubicBezTo>
                  <a:cubicBezTo>
                    <a:pt x="4615" y="138786"/>
                    <a:pt x="5008" y="155128"/>
                    <a:pt x="10822" y="169899"/>
                  </a:cubicBezTo>
                  <a:cubicBezTo>
                    <a:pt x="34393" y="230710"/>
                    <a:pt x="91040" y="281151"/>
                    <a:pt x="141480" y="319806"/>
                  </a:cubicBezTo>
                  <a:cubicBezTo>
                    <a:pt x="185399" y="353590"/>
                    <a:pt x="235054" y="384467"/>
                    <a:pt x="288637" y="400338"/>
                  </a:cubicBezTo>
                  <a:cubicBezTo>
                    <a:pt x="320434" y="408658"/>
                    <a:pt x="353621" y="410237"/>
                    <a:pt x="386061" y="404973"/>
                  </a:cubicBezTo>
                  <a:cubicBezTo>
                    <a:pt x="411046" y="401595"/>
                    <a:pt x="452686" y="399945"/>
                    <a:pt x="469264" y="378339"/>
                  </a:cubicBezTo>
                  <a:cubicBezTo>
                    <a:pt x="504698" y="331670"/>
                    <a:pt x="429038" y="213190"/>
                    <a:pt x="299401" y="113802"/>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20"/>
            <p:cNvSpPr/>
            <p:nvPr/>
          </p:nvSpPr>
          <p:spPr>
            <a:xfrm rot="-3144837">
              <a:off x="1642929" y="5534108"/>
              <a:ext cx="131846" cy="428226"/>
            </a:xfrm>
            <a:custGeom>
              <a:rect b="b" l="l" r="r" t="t"/>
              <a:pathLst>
                <a:path extrusionOk="0" h="428193" w="131836">
                  <a:moveTo>
                    <a:pt x="131738" y="213557"/>
                  </a:moveTo>
                  <a:cubicBezTo>
                    <a:pt x="131738" y="331799"/>
                    <a:pt x="102225" y="427654"/>
                    <a:pt x="65819" y="427654"/>
                  </a:cubicBezTo>
                  <a:cubicBezTo>
                    <a:pt x="29414" y="427654"/>
                    <a:pt x="-99" y="331799"/>
                    <a:pt x="-99" y="213557"/>
                  </a:cubicBezTo>
                  <a:cubicBezTo>
                    <a:pt x="-99" y="95315"/>
                    <a:pt x="29414" y="-539"/>
                    <a:pt x="65819" y="-539"/>
                  </a:cubicBezTo>
                  <a:cubicBezTo>
                    <a:pt x="102225" y="-539"/>
                    <a:pt x="131738" y="95315"/>
                    <a:pt x="131738" y="21355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20"/>
            <p:cNvSpPr/>
            <p:nvPr/>
          </p:nvSpPr>
          <p:spPr>
            <a:xfrm>
              <a:off x="1572065" y="5638757"/>
              <a:ext cx="268951" cy="216412"/>
            </a:xfrm>
            <a:custGeom>
              <a:rect b="b" l="l" r="r" t="t"/>
              <a:pathLst>
                <a:path extrusionOk="0" h="216412" w="268951">
                  <a:moveTo>
                    <a:pt x="265227" y="208077"/>
                  </a:moveTo>
                  <a:cubicBezTo>
                    <a:pt x="248178" y="230312"/>
                    <a:pt x="175739" y="203363"/>
                    <a:pt x="103535" y="147894"/>
                  </a:cubicBezTo>
                  <a:cubicBezTo>
                    <a:pt x="31331" y="92425"/>
                    <a:pt x="-13531" y="29493"/>
                    <a:pt x="3518" y="7258"/>
                  </a:cubicBezTo>
                  <a:cubicBezTo>
                    <a:pt x="20568" y="-14977"/>
                    <a:pt x="93007" y="11972"/>
                    <a:pt x="165289" y="67362"/>
                  </a:cubicBezTo>
                  <a:cubicBezTo>
                    <a:pt x="237571" y="122753"/>
                    <a:pt x="282276" y="185842"/>
                    <a:pt x="265227" y="208077"/>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20"/>
            <p:cNvSpPr/>
            <p:nvPr/>
          </p:nvSpPr>
          <p:spPr>
            <a:xfrm>
              <a:off x="1607659" y="5639720"/>
              <a:ext cx="227610" cy="173712"/>
            </a:xfrm>
            <a:custGeom>
              <a:rect b="b" l="l" r="r" t="t"/>
              <a:pathLst>
                <a:path extrusionOk="0" h="173712" w="227610">
                  <a:moveTo>
                    <a:pt x="129852" y="66400"/>
                  </a:moveTo>
                  <a:cubicBezTo>
                    <a:pt x="80747" y="28766"/>
                    <a:pt x="31721" y="4332"/>
                    <a:pt x="-99" y="-539"/>
                  </a:cubicBezTo>
                  <a:cubicBezTo>
                    <a:pt x="13336" y="28845"/>
                    <a:pt x="49242" y="69150"/>
                    <a:pt x="97482" y="106234"/>
                  </a:cubicBezTo>
                  <a:cubicBezTo>
                    <a:pt x="145723" y="143318"/>
                    <a:pt x="195692" y="168302"/>
                    <a:pt x="227512" y="173174"/>
                  </a:cubicBezTo>
                  <a:cubicBezTo>
                    <a:pt x="213841" y="143789"/>
                    <a:pt x="177935" y="103484"/>
                    <a:pt x="129852" y="66400"/>
                  </a:cubicBezTo>
                  <a:close/>
                </a:path>
              </a:pathLst>
            </a:custGeom>
            <a:solidFill>
              <a:srgbClr val="F20074">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20"/>
            <p:cNvSpPr/>
            <p:nvPr/>
          </p:nvSpPr>
          <p:spPr>
            <a:xfrm>
              <a:off x="1514075" y="5515305"/>
              <a:ext cx="299242" cy="152209"/>
            </a:xfrm>
            <a:custGeom>
              <a:rect b="b" l="l" r="r" t="t"/>
              <a:pathLst>
                <a:path extrusionOk="0" h="152209" w="299242">
                  <a:moveTo>
                    <a:pt x="137640" y="19537"/>
                  </a:moveTo>
                  <a:cubicBezTo>
                    <a:pt x="63394" y="-8197"/>
                    <a:pt x="19789" y="-498"/>
                    <a:pt x="383" y="3823"/>
                  </a:cubicBezTo>
                  <a:cubicBezTo>
                    <a:pt x="-458" y="12489"/>
                    <a:pt x="-199" y="21226"/>
                    <a:pt x="1168" y="29829"/>
                  </a:cubicBezTo>
                  <a:cubicBezTo>
                    <a:pt x="2818" y="41850"/>
                    <a:pt x="3447" y="54264"/>
                    <a:pt x="5333" y="66285"/>
                  </a:cubicBezTo>
                  <a:cubicBezTo>
                    <a:pt x="110299" y="36193"/>
                    <a:pt x="261384" y="159309"/>
                    <a:pt x="289983" y="151295"/>
                  </a:cubicBezTo>
                  <a:cubicBezTo>
                    <a:pt x="323138" y="142338"/>
                    <a:pt x="264920" y="66992"/>
                    <a:pt x="137640" y="19537"/>
                  </a:cubicBezTo>
                  <a:close/>
                </a:path>
              </a:pathLst>
            </a:custGeom>
            <a:solidFill>
              <a:srgbClr val="FBE877">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3" name="Google Shape;913;p20"/>
            <p:cNvGrpSpPr/>
            <p:nvPr/>
          </p:nvGrpSpPr>
          <p:grpSpPr>
            <a:xfrm>
              <a:off x="1514379" y="5480620"/>
              <a:ext cx="485175" cy="404780"/>
              <a:chOff x="1281657" y="5388041"/>
              <a:chExt cx="485175" cy="404780"/>
            </a:xfrm>
          </p:grpSpPr>
          <p:sp>
            <p:nvSpPr>
              <p:cNvPr id="914" name="Google Shape;914;p20"/>
              <p:cNvSpPr/>
              <p:nvPr/>
            </p:nvSpPr>
            <p:spPr>
              <a:xfrm>
                <a:off x="1456568" y="5448302"/>
                <a:ext cx="61911" cy="134822"/>
              </a:xfrm>
              <a:custGeom>
                <a:rect b="b" l="l" r="r" t="t"/>
                <a:pathLst>
                  <a:path extrusionOk="0" h="134822" w="61911">
                    <a:moveTo>
                      <a:pt x="22764" y="58936"/>
                    </a:moveTo>
                    <a:cubicBezTo>
                      <a:pt x="17013" y="72199"/>
                      <a:pt x="11977" y="85759"/>
                      <a:pt x="7679" y="99556"/>
                    </a:cubicBezTo>
                    <a:cubicBezTo>
                      <a:pt x="4576" y="109007"/>
                      <a:pt x="2133" y="118672"/>
                      <a:pt x="373" y="128469"/>
                    </a:cubicBezTo>
                    <a:cubicBezTo>
                      <a:pt x="373" y="130119"/>
                      <a:pt x="373" y="131533"/>
                      <a:pt x="-99" y="132868"/>
                    </a:cubicBezTo>
                    <a:lnTo>
                      <a:pt x="2258" y="134283"/>
                    </a:lnTo>
                    <a:cubicBezTo>
                      <a:pt x="2258" y="132790"/>
                      <a:pt x="3044" y="130983"/>
                      <a:pt x="3515" y="129097"/>
                    </a:cubicBezTo>
                    <a:cubicBezTo>
                      <a:pt x="5637" y="121240"/>
                      <a:pt x="9408" y="111420"/>
                      <a:pt x="13179" y="101441"/>
                    </a:cubicBezTo>
                    <a:cubicBezTo>
                      <a:pt x="21036" y="81485"/>
                      <a:pt x="30307" y="62157"/>
                      <a:pt x="30307" y="62157"/>
                    </a:cubicBezTo>
                    <a:cubicBezTo>
                      <a:pt x="30307" y="62157"/>
                      <a:pt x="38792" y="42594"/>
                      <a:pt x="49006" y="23817"/>
                    </a:cubicBezTo>
                    <a:cubicBezTo>
                      <a:pt x="53327" y="15960"/>
                      <a:pt x="57963" y="8103"/>
                      <a:pt x="61813" y="1346"/>
                    </a:cubicBezTo>
                    <a:lnTo>
                      <a:pt x="58670" y="-539"/>
                    </a:lnTo>
                    <a:cubicBezTo>
                      <a:pt x="54113" y="5511"/>
                      <a:pt x="48849" y="12975"/>
                      <a:pt x="43899" y="20831"/>
                    </a:cubicBezTo>
                    <a:cubicBezTo>
                      <a:pt x="36176" y="33143"/>
                      <a:pt x="29121" y="45863"/>
                      <a:pt x="22764" y="58936"/>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20"/>
              <p:cNvSpPr/>
              <p:nvPr/>
            </p:nvSpPr>
            <p:spPr>
              <a:xfrm>
                <a:off x="1409810" y="5411926"/>
                <a:ext cx="37958" cy="148885"/>
              </a:xfrm>
              <a:custGeom>
                <a:rect b="b" l="l" r="r" t="t"/>
                <a:pathLst>
                  <a:path extrusionOk="0" h="148885" w="37958">
                    <a:moveTo>
                      <a:pt x="6433" y="57365"/>
                    </a:moveTo>
                    <a:cubicBezTo>
                      <a:pt x="4390" y="65614"/>
                      <a:pt x="3447" y="71193"/>
                      <a:pt x="3447" y="71193"/>
                    </a:cubicBezTo>
                    <a:cubicBezTo>
                      <a:pt x="1286" y="86050"/>
                      <a:pt x="100" y="101041"/>
                      <a:pt x="-88" y="116055"/>
                    </a:cubicBezTo>
                    <a:cubicBezTo>
                      <a:pt x="-230" y="126426"/>
                      <a:pt x="1098" y="136773"/>
                      <a:pt x="3840" y="146775"/>
                    </a:cubicBezTo>
                    <a:lnTo>
                      <a:pt x="6511" y="147875"/>
                    </a:lnTo>
                    <a:lnTo>
                      <a:pt x="7454" y="148346"/>
                    </a:lnTo>
                    <a:lnTo>
                      <a:pt x="6983" y="146146"/>
                    </a:lnTo>
                    <a:cubicBezTo>
                      <a:pt x="5466" y="136247"/>
                      <a:pt x="5074" y="126206"/>
                      <a:pt x="5804" y="116212"/>
                    </a:cubicBezTo>
                    <a:cubicBezTo>
                      <a:pt x="6928" y="101552"/>
                      <a:pt x="8868" y="86969"/>
                      <a:pt x="11618" y="72528"/>
                    </a:cubicBezTo>
                    <a:cubicBezTo>
                      <a:pt x="11618" y="72528"/>
                      <a:pt x="12404" y="67107"/>
                      <a:pt x="13897" y="59015"/>
                    </a:cubicBezTo>
                    <a:cubicBezTo>
                      <a:pt x="15727" y="49202"/>
                      <a:pt x="18351" y="39562"/>
                      <a:pt x="21753" y="30181"/>
                    </a:cubicBezTo>
                    <a:cubicBezTo>
                      <a:pt x="25242" y="20792"/>
                      <a:pt x="29893" y="11867"/>
                      <a:pt x="35581" y="3625"/>
                    </a:cubicBezTo>
                    <a:cubicBezTo>
                      <a:pt x="36367" y="2525"/>
                      <a:pt x="37074" y="1582"/>
                      <a:pt x="37860" y="639"/>
                    </a:cubicBezTo>
                    <a:lnTo>
                      <a:pt x="35110" y="-539"/>
                    </a:lnTo>
                    <a:lnTo>
                      <a:pt x="33067" y="1582"/>
                    </a:lnTo>
                    <a:cubicBezTo>
                      <a:pt x="26224" y="9486"/>
                      <a:pt x="20583" y="18356"/>
                      <a:pt x="16332" y="27902"/>
                    </a:cubicBezTo>
                    <a:cubicBezTo>
                      <a:pt x="12121" y="37393"/>
                      <a:pt x="8805" y="47253"/>
                      <a:pt x="6433" y="5736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20"/>
              <p:cNvSpPr/>
              <p:nvPr/>
            </p:nvSpPr>
            <p:spPr>
              <a:xfrm>
                <a:off x="1350424" y="5388041"/>
                <a:ext cx="28362" cy="159963"/>
              </a:xfrm>
              <a:custGeom>
                <a:rect b="b" l="l" r="r" t="t"/>
                <a:pathLst>
                  <a:path extrusionOk="0" h="159963" w="28362">
                    <a:moveTo>
                      <a:pt x="-99" y="63022"/>
                    </a:moveTo>
                    <a:cubicBezTo>
                      <a:pt x="-99" y="72214"/>
                      <a:pt x="-99" y="78342"/>
                      <a:pt x="-99" y="78342"/>
                    </a:cubicBezTo>
                    <a:cubicBezTo>
                      <a:pt x="1410" y="94520"/>
                      <a:pt x="4780" y="110477"/>
                      <a:pt x="9958" y="125876"/>
                    </a:cubicBezTo>
                    <a:cubicBezTo>
                      <a:pt x="13745" y="137316"/>
                      <a:pt x="18718" y="148322"/>
                      <a:pt x="24807" y="158717"/>
                    </a:cubicBezTo>
                    <a:lnTo>
                      <a:pt x="28264" y="159424"/>
                    </a:lnTo>
                    <a:cubicBezTo>
                      <a:pt x="23149" y="148001"/>
                      <a:pt x="18899" y="136207"/>
                      <a:pt x="15536" y="124147"/>
                    </a:cubicBezTo>
                    <a:cubicBezTo>
                      <a:pt x="11482" y="108992"/>
                      <a:pt x="9007" y="93459"/>
                      <a:pt x="8151" y="77792"/>
                    </a:cubicBezTo>
                    <a:cubicBezTo>
                      <a:pt x="8151" y="77792"/>
                      <a:pt x="7601" y="71978"/>
                      <a:pt x="7522" y="63179"/>
                    </a:cubicBezTo>
                    <a:cubicBezTo>
                      <a:pt x="7357" y="52454"/>
                      <a:pt x="8442" y="41754"/>
                      <a:pt x="10744" y="31280"/>
                    </a:cubicBezTo>
                    <a:cubicBezTo>
                      <a:pt x="13077" y="20807"/>
                      <a:pt x="17021" y="10759"/>
                      <a:pt x="22450" y="1504"/>
                    </a:cubicBezTo>
                    <a:lnTo>
                      <a:pt x="23393" y="89"/>
                    </a:lnTo>
                    <a:lnTo>
                      <a:pt x="20015" y="-539"/>
                    </a:lnTo>
                    <a:lnTo>
                      <a:pt x="20015" y="-539"/>
                    </a:lnTo>
                    <a:cubicBezTo>
                      <a:pt x="13329" y="8520"/>
                      <a:pt x="8355" y="18710"/>
                      <a:pt x="5323" y="29552"/>
                    </a:cubicBezTo>
                    <a:cubicBezTo>
                      <a:pt x="2125" y="40442"/>
                      <a:pt x="302" y="51684"/>
                      <a:pt x="-99" y="6302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20"/>
              <p:cNvSpPr/>
              <p:nvPr/>
            </p:nvSpPr>
            <p:spPr>
              <a:xfrm>
                <a:off x="1581020" y="5632151"/>
                <a:ext cx="145899" cy="60201"/>
              </a:xfrm>
              <a:custGeom>
                <a:rect b="b" l="l" r="r" t="t"/>
                <a:pathLst>
                  <a:path extrusionOk="0" h="60201" w="145899">
                    <a:moveTo>
                      <a:pt x="1866" y="57522"/>
                    </a:moveTo>
                    <a:cubicBezTo>
                      <a:pt x="3908" y="57994"/>
                      <a:pt x="6187" y="58465"/>
                      <a:pt x="8858" y="58858"/>
                    </a:cubicBezTo>
                    <a:cubicBezTo>
                      <a:pt x="20572" y="60319"/>
                      <a:pt x="32444" y="59785"/>
                      <a:pt x="43978" y="57286"/>
                    </a:cubicBezTo>
                    <a:cubicBezTo>
                      <a:pt x="55504" y="54906"/>
                      <a:pt x="66747" y="51323"/>
                      <a:pt x="77526" y="46601"/>
                    </a:cubicBezTo>
                    <a:cubicBezTo>
                      <a:pt x="86404" y="42830"/>
                      <a:pt x="92061" y="39923"/>
                      <a:pt x="92061" y="39923"/>
                    </a:cubicBezTo>
                    <a:cubicBezTo>
                      <a:pt x="106848" y="31650"/>
                      <a:pt x="121076" y="22410"/>
                      <a:pt x="134645" y="12267"/>
                    </a:cubicBezTo>
                    <a:cubicBezTo>
                      <a:pt x="138495" y="9438"/>
                      <a:pt x="142501" y="6453"/>
                      <a:pt x="145801" y="3546"/>
                    </a:cubicBezTo>
                    <a:cubicBezTo>
                      <a:pt x="144780" y="2210"/>
                      <a:pt x="143837" y="875"/>
                      <a:pt x="142894" y="-539"/>
                    </a:cubicBezTo>
                    <a:cubicBezTo>
                      <a:pt x="139123" y="2132"/>
                      <a:pt x="135038" y="4803"/>
                      <a:pt x="131266" y="7317"/>
                    </a:cubicBezTo>
                    <a:cubicBezTo>
                      <a:pt x="117360" y="16455"/>
                      <a:pt x="102958" y="24822"/>
                      <a:pt x="88133" y="32381"/>
                    </a:cubicBezTo>
                    <a:cubicBezTo>
                      <a:pt x="73794" y="40536"/>
                      <a:pt x="58521" y="46923"/>
                      <a:pt x="42642" y="51394"/>
                    </a:cubicBezTo>
                    <a:cubicBezTo>
                      <a:pt x="31729" y="54426"/>
                      <a:pt x="20415" y="55801"/>
                      <a:pt x="9094" y="55479"/>
                    </a:cubicBezTo>
                    <a:cubicBezTo>
                      <a:pt x="5480" y="55479"/>
                      <a:pt x="2415" y="55008"/>
                      <a:pt x="-99" y="5469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20"/>
              <p:cNvSpPr/>
              <p:nvPr/>
            </p:nvSpPr>
            <p:spPr>
              <a:xfrm>
                <a:off x="1495538" y="5487507"/>
                <a:ext cx="82181" cy="122251"/>
              </a:xfrm>
              <a:custGeom>
                <a:rect b="b" l="l" r="r" t="t"/>
                <a:pathLst>
                  <a:path extrusionOk="0" h="122251" w="82181">
                    <a:moveTo>
                      <a:pt x="-99" y="119355"/>
                    </a:moveTo>
                    <a:lnTo>
                      <a:pt x="3201" y="121712"/>
                    </a:lnTo>
                    <a:cubicBezTo>
                      <a:pt x="19543" y="99242"/>
                      <a:pt x="44292" y="63179"/>
                      <a:pt x="44292" y="63179"/>
                    </a:cubicBezTo>
                    <a:cubicBezTo>
                      <a:pt x="44292" y="63179"/>
                      <a:pt x="67862" y="25702"/>
                      <a:pt x="82083" y="1818"/>
                    </a:cubicBezTo>
                    <a:lnTo>
                      <a:pt x="78862" y="-539"/>
                    </a:lnTo>
                    <a:cubicBezTo>
                      <a:pt x="62520" y="21931"/>
                      <a:pt x="37378" y="58544"/>
                      <a:pt x="37378" y="58544"/>
                    </a:cubicBezTo>
                    <a:cubicBezTo>
                      <a:pt x="37378" y="58544"/>
                      <a:pt x="14122" y="95392"/>
                      <a:pt x="-99" y="11935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20"/>
              <p:cNvSpPr/>
              <p:nvPr/>
            </p:nvSpPr>
            <p:spPr>
              <a:xfrm>
                <a:off x="1305562" y="5564818"/>
                <a:ext cx="95145" cy="27944"/>
              </a:xfrm>
              <a:custGeom>
                <a:rect b="b" l="l" r="r" t="t"/>
                <a:pathLst>
                  <a:path extrusionOk="0" h="27944" w="95145">
                    <a:moveTo>
                      <a:pt x="92375" y="17688"/>
                    </a:moveTo>
                    <a:cubicBezTo>
                      <a:pt x="86601" y="19094"/>
                      <a:pt x="80708" y="19990"/>
                      <a:pt x="74776" y="20359"/>
                    </a:cubicBezTo>
                    <a:cubicBezTo>
                      <a:pt x="65607" y="20996"/>
                      <a:pt x="56399" y="20501"/>
                      <a:pt x="47356" y="18867"/>
                    </a:cubicBezTo>
                    <a:cubicBezTo>
                      <a:pt x="43294" y="18112"/>
                      <a:pt x="39279" y="17115"/>
                      <a:pt x="35335" y="15881"/>
                    </a:cubicBezTo>
                    <a:cubicBezTo>
                      <a:pt x="31297" y="14875"/>
                      <a:pt x="27329" y="13587"/>
                      <a:pt x="23472" y="12031"/>
                    </a:cubicBezTo>
                    <a:cubicBezTo>
                      <a:pt x="15128" y="8826"/>
                      <a:pt x="7216" y="4599"/>
                      <a:pt x="-99" y="-539"/>
                    </a:cubicBezTo>
                    <a:cubicBezTo>
                      <a:pt x="1630" y="3232"/>
                      <a:pt x="3201" y="7317"/>
                      <a:pt x="5165" y="10696"/>
                    </a:cubicBezTo>
                    <a:cubicBezTo>
                      <a:pt x="13666" y="16423"/>
                      <a:pt x="22953" y="20870"/>
                      <a:pt x="32743" y="23895"/>
                    </a:cubicBezTo>
                    <a:cubicBezTo>
                      <a:pt x="37056" y="25034"/>
                      <a:pt x="41440" y="25875"/>
                      <a:pt x="45863" y="26409"/>
                    </a:cubicBezTo>
                    <a:cubicBezTo>
                      <a:pt x="55559" y="27737"/>
                      <a:pt x="65395" y="27737"/>
                      <a:pt x="75090" y="26409"/>
                    </a:cubicBezTo>
                    <a:cubicBezTo>
                      <a:pt x="81910" y="25514"/>
                      <a:pt x="88604" y="23856"/>
                      <a:pt x="95047" y="21460"/>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20"/>
              <p:cNvSpPr/>
              <p:nvPr/>
            </p:nvSpPr>
            <p:spPr>
              <a:xfrm>
                <a:off x="1546293" y="5561911"/>
                <a:ext cx="120994" cy="89488"/>
              </a:xfrm>
              <a:custGeom>
                <a:rect b="b" l="l" r="r" t="t"/>
                <a:pathLst>
                  <a:path extrusionOk="0" h="89488" w="120994">
                    <a:moveTo>
                      <a:pt x="1630" y="88949"/>
                    </a:moveTo>
                    <a:lnTo>
                      <a:pt x="6580" y="87299"/>
                    </a:lnTo>
                    <a:cubicBezTo>
                      <a:pt x="18891" y="82797"/>
                      <a:pt x="30841" y="77360"/>
                      <a:pt x="42328" y="71036"/>
                    </a:cubicBezTo>
                    <a:cubicBezTo>
                      <a:pt x="59063" y="61639"/>
                      <a:pt x="74855" y="50639"/>
                      <a:pt x="89468" y="38194"/>
                    </a:cubicBezTo>
                    <a:cubicBezTo>
                      <a:pt x="100790" y="27612"/>
                      <a:pt x="111294" y="16187"/>
                      <a:pt x="120895" y="4017"/>
                    </a:cubicBezTo>
                    <a:cubicBezTo>
                      <a:pt x="119403" y="2446"/>
                      <a:pt x="117831" y="953"/>
                      <a:pt x="116260" y="-539"/>
                    </a:cubicBezTo>
                    <a:cubicBezTo>
                      <a:pt x="106337" y="10955"/>
                      <a:pt x="95620" y="21742"/>
                      <a:pt x="84204" y="31752"/>
                    </a:cubicBezTo>
                    <a:cubicBezTo>
                      <a:pt x="70400" y="44338"/>
                      <a:pt x="55519" y="55691"/>
                      <a:pt x="39735" y="65693"/>
                    </a:cubicBezTo>
                    <a:cubicBezTo>
                      <a:pt x="26944" y="73597"/>
                      <a:pt x="13635" y="80636"/>
                      <a:pt x="-99" y="8674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20"/>
              <p:cNvSpPr/>
              <p:nvPr/>
            </p:nvSpPr>
            <p:spPr>
              <a:xfrm>
                <a:off x="1281657" y="5417189"/>
                <a:ext cx="105221" cy="156428"/>
              </a:xfrm>
              <a:custGeom>
                <a:rect b="b" l="l" r="r" t="t"/>
                <a:pathLst>
                  <a:path extrusionOk="0" h="156428" w="105221">
                    <a:moveTo>
                      <a:pt x="86424" y="151253"/>
                    </a:moveTo>
                    <a:cubicBezTo>
                      <a:pt x="92230" y="154176"/>
                      <a:pt x="98625" y="155763"/>
                      <a:pt x="105123" y="155889"/>
                    </a:cubicBezTo>
                    <a:cubicBezTo>
                      <a:pt x="105123" y="155104"/>
                      <a:pt x="97738" y="153689"/>
                      <a:pt x="87838" y="148032"/>
                    </a:cubicBezTo>
                    <a:cubicBezTo>
                      <a:pt x="75857" y="141323"/>
                      <a:pt x="65053" y="132696"/>
                      <a:pt x="55861" y="122498"/>
                    </a:cubicBezTo>
                    <a:cubicBezTo>
                      <a:pt x="46566" y="112292"/>
                      <a:pt x="37955" y="101473"/>
                      <a:pt x="30091" y="90128"/>
                    </a:cubicBezTo>
                    <a:cubicBezTo>
                      <a:pt x="26492" y="85084"/>
                      <a:pt x="23185" y="79843"/>
                      <a:pt x="20191" y="74414"/>
                    </a:cubicBezTo>
                    <a:cubicBezTo>
                      <a:pt x="17206" y="69095"/>
                      <a:pt x="14582" y="63588"/>
                      <a:pt x="12335" y="57915"/>
                    </a:cubicBezTo>
                    <a:cubicBezTo>
                      <a:pt x="4753" y="39405"/>
                      <a:pt x="1422" y="19433"/>
                      <a:pt x="2592" y="-539"/>
                    </a:cubicBezTo>
                    <a:cubicBezTo>
                      <a:pt x="-433" y="11222"/>
                      <a:pt x="-912" y="23487"/>
                      <a:pt x="1178" y="35445"/>
                    </a:cubicBezTo>
                    <a:cubicBezTo>
                      <a:pt x="2042" y="41809"/>
                      <a:pt x="2671" y="48251"/>
                      <a:pt x="3221" y="54694"/>
                    </a:cubicBezTo>
                    <a:cubicBezTo>
                      <a:pt x="3849" y="56737"/>
                      <a:pt x="4556" y="58858"/>
                      <a:pt x="5185" y="60665"/>
                    </a:cubicBezTo>
                    <a:cubicBezTo>
                      <a:pt x="7361" y="66817"/>
                      <a:pt x="9993" y="72804"/>
                      <a:pt x="13042" y="78578"/>
                    </a:cubicBezTo>
                    <a:cubicBezTo>
                      <a:pt x="16389" y="84015"/>
                      <a:pt x="20034" y="89264"/>
                      <a:pt x="23963" y="94292"/>
                    </a:cubicBezTo>
                    <a:cubicBezTo>
                      <a:pt x="32424" y="105629"/>
                      <a:pt x="41719" y="116322"/>
                      <a:pt x="51776" y="126269"/>
                    </a:cubicBezTo>
                    <a:cubicBezTo>
                      <a:pt x="61675" y="136679"/>
                      <a:pt x="73421" y="145149"/>
                      <a:pt x="86424" y="15125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20"/>
              <p:cNvSpPr/>
              <p:nvPr/>
            </p:nvSpPr>
            <p:spPr>
              <a:xfrm>
                <a:off x="1550077" y="5703254"/>
                <a:ext cx="20492" cy="79746"/>
              </a:xfrm>
              <a:custGeom>
                <a:rect b="b" l="l" r="r" t="t"/>
                <a:pathLst>
                  <a:path extrusionOk="0" h="79746" w="20492">
                    <a:moveTo>
                      <a:pt x="6173" y="30888"/>
                    </a:moveTo>
                    <a:cubicBezTo>
                      <a:pt x="4209" y="18788"/>
                      <a:pt x="3659" y="6532"/>
                      <a:pt x="3030" y="325"/>
                    </a:cubicBezTo>
                    <a:lnTo>
                      <a:pt x="1223" y="-539"/>
                    </a:lnTo>
                    <a:cubicBezTo>
                      <a:pt x="-175" y="10091"/>
                      <a:pt x="-466" y="20831"/>
                      <a:pt x="359" y="31516"/>
                    </a:cubicBezTo>
                    <a:cubicBezTo>
                      <a:pt x="1192" y="43474"/>
                      <a:pt x="3353" y="55306"/>
                      <a:pt x="6802" y="66793"/>
                    </a:cubicBezTo>
                    <a:cubicBezTo>
                      <a:pt x="6802" y="66793"/>
                      <a:pt x="8216" y="70564"/>
                      <a:pt x="10652" y="75985"/>
                    </a:cubicBezTo>
                    <a:cubicBezTo>
                      <a:pt x="13873" y="77164"/>
                      <a:pt x="17173" y="78186"/>
                      <a:pt x="20394" y="79207"/>
                    </a:cubicBezTo>
                    <a:cubicBezTo>
                      <a:pt x="18194" y="74304"/>
                      <a:pt x="16301" y="69268"/>
                      <a:pt x="14737" y="64122"/>
                    </a:cubicBezTo>
                    <a:cubicBezTo>
                      <a:pt x="10801" y="53350"/>
                      <a:pt x="7925" y="42217"/>
                      <a:pt x="6173" y="3088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20"/>
              <p:cNvSpPr/>
              <p:nvPr/>
            </p:nvSpPr>
            <p:spPr>
              <a:xfrm>
                <a:off x="1580312" y="5715039"/>
                <a:ext cx="90195" cy="77782"/>
              </a:xfrm>
              <a:custGeom>
                <a:rect b="b" l="l" r="r" t="t"/>
                <a:pathLst>
                  <a:path extrusionOk="0" h="77782" w="90195">
                    <a:moveTo>
                      <a:pt x="58513" y="62943"/>
                    </a:moveTo>
                    <a:cubicBezTo>
                      <a:pt x="54223" y="60751"/>
                      <a:pt x="50074" y="58284"/>
                      <a:pt x="46099" y="55558"/>
                    </a:cubicBezTo>
                    <a:cubicBezTo>
                      <a:pt x="37370" y="49555"/>
                      <a:pt x="29443" y="42453"/>
                      <a:pt x="22529" y="34423"/>
                    </a:cubicBezTo>
                    <a:cubicBezTo>
                      <a:pt x="13910" y="24248"/>
                      <a:pt x="7059" y="12692"/>
                      <a:pt x="2258" y="246"/>
                    </a:cubicBezTo>
                    <a:lnTo>
                      <a:pt x="-99" y="-539"/>
                    </a:lnTo>
                    <a:cubicBezTo>
                      <a:pt x="3013" y="13493"/>
                      <a:pt x="9180" y="26669"/>
                      <a:pt x="17972" y="38037"/>
                    </a:cubicBezTo>
                    <a:cubicBezTo>
                      <a:pt x="24713" y="46939"/>
                      <a:pt x="32640" y="54867"/>
                      <a:pt x="41542" y="61607"/>
                    </a:cubicBezTo>
                    <a:cubicBezTo>
                      <a:pt x="49713" y="67885"/>
                      <a:pt x="58835" y="72819"/>
                      <a:pt x="68569" y="76221"/>
                    </a:cubicBezTo>
                    <a:cubicBezTo>
                      <a:pt x="69496" y="76606"/>
                      <a:pt x="70439" y="76952"/>
                      <a:pt x="71398" y="77243"/>
                    </a:cubicBezTo>
                    <a:cubicBezTo>
                      <a:pt x="77683" y="77243"/>
                      <a:pt x="83890" y="76221"/>
                      <a:pt x="90097" y="75514"/>
                    </a:cubicBezTo>
                    <a:cubicBezTo>
                      <a:pt x="83725" y="73825"/>
                      <a:pt x="77479" y="71695"/>
                      <a:pt x="71398" y="69150"/>
                    </a:cubicBezTo>
                    <a:cubicBezTo>
                      <a:pt x="66982" y="67343"/>
                      <a:pt x="62677" y="65269"/>
                      <a:pt x="58513" y="62943"/>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20"/>
              <p:cNvSpPr/>
              <p:nvPr/>
            </p:nvSpPr>
            <p:spPr>
              <a:xfrm>
                <a:off x="1598776" y="5714882"/>
                <a:ext cx="168056" cy="28186"/>
              </a:xfrm>
              <a:custGeom>
                <a:rect b="b" l="l" r="r" t="t"/>
                <a:pathLst>
                  <a:path extrusionOk="0" h="28186" w="168056">
                    <a:moveTo>
                      <a:pt x="167486" y="-461"/>
                    </a:moveTo>
                    <a:cubicBezTo>
                      <a:pt x="152472" y="5628"/>
                      <a:pt x="137025" y="10618"/>
                      <a:pt x="121288" y="14467"/>
                    </a:cubicBezTo>
                    <a:cubicBezTo>
                      <a:pt x="109425" y="17217"/>
                      <a:pt x="97317" y="18820"/>
                      <a:pt x="85147" y="19260"/>
                    </a:cubicBezTo>
                    <a:cubicBezTo>
                      <a:pt x="79655" y="19566"/>
                      <a:pt x="74140" y="19566"/>
                      <a:pt x="68648" y="19260"/>
                    </a:cubicBezTo>
                    <a:cubicBezTo>
                      <a:pt x="63180" y="19095"/>
                      <a:pt x="57719" y="18624"/>
                      <a:pt x="52306" y="17846"/>
                    </a:cubicBezTo>
                    <a:cubicBezTo>
                      <a:pt x="40316" y="16156"/>
                      <a:pt x="28594" y="12935"/>
                      <a:pt x="17422" y="8260"/>
                    </a:cubicBezTo>
                    <a:cubicBezTo>
                      <a:pt x="11498" y="5770"/>
                      <a:pt x="5770" y="2831"/>
                      <a:pt x="294" y="-539"/>
                    </a:cubicBezTo>
                    <a:cubicBezTo>
                      <a:pt x="1316" y="1504"/>
                      <a:pt x="2573" y="3625"/>
                      <a:pt x="3515" y="5589"/>
                    </a:cubicBezTo>
                    <a:cubicBezTo>
                      <a:pt x="2337" y="5589"/>
                      <a:pt x="1080" y="5039"/>
                      <a:pt x="-99" y="4803"/>
                    </a:cubicBezTo>
                    <a:cubicBezTo>
                      <a:pt x="4702" y="8111"/>
                      <a:pt x="9746" y="11050"/>
                      <a:pt x="14986" y="13603"/>
                    </a:cubicBezTo>
                    <a:cubicBezTo>
                      <a:pt x="31706" y="21586"/>
                      <a:pt x="49776" y="26331"/>
                      <a:pt x="68255" y="27588"/>
                    </a:cubicBezTo>
                    <a:cubicBezTo>
                      <a:pt x="74022" y="27745"/>
                      <a:pt x="79789" y="27588"/>
                      <a:pt x="85540" y="27117"/>
                    </a:cubicBezTo>
                    <a:cubicBezTo>
                      <a:pt x="98119" y="26111"/>
                      <a:pt x="110572" y="23848"/>
                      <a:pt x="122703" y="20360"/>
                    </a:cubicBezTo>
                    <a:cubicBezTo>
                      <a:pt x="134739" y="16848"/>
                      <a:pt x="146461" y="12330"/>
                      <a:pt x="157744" y="6846"/>
                    </a:cubicBezTo>
                    <a:cubicBezTo>
                      <a:pt x="161986" y="4725"/>
                      <a:pt x="165600" y="2918"/>
                      <a:pt x="167957" y="1425"/>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20"/>
              <p:cNvSpPr/>
              <p:nvPr/>
            </p:nvSpPr>
            <p:spPr>
              <a:xfrm>
                <a:off x="1495156" y="5682827"/>
                <a:ext cx="20652" cy="70003"/>
              </a:xfrm>
              <a:custGeom>
                <a:rect b="b" l="l" r="r" t="t"/>
                <a:pathLst>
                  <a:path extrusionOk="0" h="70003" w="20652">
                    <a:moveTo>
                      <a:pt x="12069" y="21224"/>
                    </a:moveTo>
                    <a:cubicBezTo>
                      <a:pt x="14245" y="14035"/>
                      <a:pt x="17089" y="7066"/>
                      <a:pt x="20554" y="403"/>
                    </a:cubicBezTo>
                    <a:cubicBezTo>
                      <a:pt x="20075" y="58"/>
                      <a:pt x="19580" y="-257"/>
                      <a:pt x="19061" y="-539"/>
                    </a:cubicBezTo>
                    <a:cubicBezTo>
                      <a:pt x="13687" y="5212"/>
                      <a:pt x="9445" y="11929"/>
                      <a:pt x="6569" y="19259"/>
                    </a:cubicBezTo>
                    <a:cubicBezTo>
                      <a:pt x="3191" y="27446"/>
                      <a:pt x="967" y="36073"/>
                      <a:pt x="-31" y="44872"/>
                    </a:cubicBezTo>
                    <a:cubicBezTo>
                      <a:pt x="-259" y="51779"/>
                      <a:pt x="87" y="58685"/>
                      <a:pt x="991" y="65536"/>
                    </a:cubicBezTo>
                    <a:cubicBezTo>
                      <a:pt x="3191" y="66871"/>
                      <a:pt x="5391" y="68207"/>
                      <a:pt x="7669" y="69464"/>
                    </a:cubicBezTo>
                    <a:cubicBezTo>
                      <a:pt x="7198" y="61607"/>
                      <a:pt x="7378" y="53719"/>
                      <a:pt x="8219" y="45894"/>
                    </a:cubicBezTo>
                    <a:cubicBezTo>
                      <a:pt x="8541" y="37550"/>
                      <a:pt x="9830" y="29269"/>
                      <a:pt x="12069" y="21224"/>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20"/>
              <p:cNvSpPr/>
              <p:nvPr/>
            </p:nvSpPr>
            <p:spPr>
              <a:xfrm>
                <a:off x="1354431" y="5606930"/>
                <a:ext cx="67803" cy="34098"/>
              </a:xfrm>
              <a:custGeom>
                <a:rect b="b" l="l" r="r" t="t"/>
                <a:pathLst>
                  <a:path extrusionOk="0" h="34098" w="67803">
                    <a:moveTo>
                      <a:pt x="64877" y="-539"/>
                    </a:moveTo>
                    <a:cubicBezTo>
                      <a:pt x="61341" y="1739"/>
                      <a:pt x="57020" y="4332"/>
                      <a:pt x="53170" y="6767"/>
                    </a:cubicBezTo>
                    <a:cubicBezTo>
                      <a:pt x="45628" y="11269"/>
                      <a:pt x="37747" y="15182"/>
                      <a:pt x="29600" y="18474"/>
                    </a:cubicBezTo>
                    <a:cubicBezTo>
                      <a:pt x="21822" y="22277"/>
                      <a:pt x="13690" y="25302"/>
                      <a:pt x="5322" y="27509"/>
                    </a:cubicBezTo>
                    <a:lnTo>
                      <a:pt x="-99" y="28766"/>
                    </a:lnTo>
                    <a:lnTo>
                      <a:pt x="4301" y="33559"/>
                    </a:lnTo>
                    <a:lnTo>
                      <a:pt x="6422" y="33559"/>
                    </a:lnTo>
                    <a:cubicBezTo>
                      <a:pt x="15528" y="32255"/>
                      <a:pt x="24446" y="29850"/>
                      <a:pt x="32978" y="26409"/>
                    </a:cubicBezTo>
                    <a:cubicBezTo>
                      <a:pt x="41259" y="22348"/>
                      <a:pt x="49147" y="17531"/>
                      <a:pt x="56549" y="12031"/>
                    </a:cubicBezTo>
                    <a:cubicBezTo>
                      <a:pt x="60634" y="8889"/>
                      <a:pt x="64405" y="5667"/>
                      <a:pt x="67705" y="268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20"/>
              <p:cNvSpPr/>
              <p:nvPr/>
            </p:nvSpPr>
            <p:spPr>
              <a:xfrm>
                <a:off x="1406678" y="5634979"/>
                <a:ext cx="43919" cy="53347"/>
              </a:xfrm>
              <a:custGeom>
                <a:rect b="b" l="l" r="r" t="t"/>
                <a:pathLst>
                  <a:path extrusionOk="0" h="53347" w="43919">
                    <a:moveTo>
                      <a:pt x="43821" y="639"/>
                    </a:moveTo>
                    <a:lnTo>
                      <a:pt x="42485" y="-539"/>
                    </a:lnTo>
                    <a:cubicBezTo>
                      <a:pt x="39971" y="2054"/>
                      <a:pt x="35100" y="8496"/>
                      <a:pt x="29993" y="14624"/>
                    </a:cubicBezTo>
                    <a:cubicBezTo>
                      <a:pt x="23157" y="22481"/>
                      <a:pt x="15851" y="30338"/>
                      <a:pt x="15851" y="30338"/>
                    </a:cubicBezTo>
                    <a:cubicBezTo>
                      <a:pt x="15851" y="30338"/>
                      <a:pt x="9329" y="38744"/>
                      <a:pt x="2180" y="46680"/>
                    </a:cubicBezTo>
                    <a:lnTo>
                      <a:pt x="-99" y="49273"/>
                    </a:lnTo>
                    <a:lnTo>
                      <a:pt x="4065" y="52808"/>
                    </a:lnTo>
                    <a:lnTo>
                      <a:pt x="6265" y="50922"/>
                    </a:lnTo>
                    <a:cubicBezTo>
                      <a:pt x="11781" y="46161"/>
                      <a:pt x="17021" y="41094"/>
                      <a:pt x="21979" y="35759"/>
                    </a:cubicBezTo>
                    <a:cubicBezTo>
                      <a:pt x="26504" y="30015"/>
                      <a:pt x="30731" y="24037"/>
                      <a:pt x="34628" y="17846"/>
                    </a:cubicBezTo>
                    <a:cubicBezTo>
                      <a:pt x="38195" y="12393"/>
                      <a:pt x="41267" y="6634"/>
                      <a:pt x="43821" y="639"/>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20"/>
              <p:cNvSpPr/>
              <p:nvPr/>
            </p:nvSpPr>
            <p:spPr>
              <a:xfrm>
                <a:off x="1444626" y="5660199"/>
                <a:ext cx="38890" cy="58218"/>
              </a:xfrm>
              <a:custGeom>
                <a:rect b="b" l="l" r="r" t="t"/>
                <a:pathLst>
                  <a:path extrusionOk="0" h="58218" w="38890">
                    <a:moveTo>
                      <a:pt x="38792" y="1268"/>
                    </a:moveTo>
                    <a:lnTo>
                      <a:pt x="36200" y="-539"/>
                    </a:lnTo>
                    <a:cubicBezTo>
                      <a:pt x="27557" y="10303"/>
                      <a:pt x="11058" y="34345"/>
                      <a:pt x="11058" y="34345"/>
                    </a:cubicBezTo>
                    <a:cubicBezTo>
                      <a:pt x="11058" y="34345"/>
                      <a:pt x="5558" y="43772"/>
                      <a:pt x="-99" y="53987"/>
                    </a:cubicBezTo>
                    <a:lnTo>
                      <a:pt x="4851" y="57679"/>
                    </a:lnTo>
                    <a:cubicBezTo>
                      <a:pt x="11765" y="48015"/>
                      <a:pt x="18129" y="38744"/>
                      <a:pt x="18129" y="38744"/>
                    </a:cubicBezTo>
                    <a:cubicBezTo>
                      <a:pt x="18129" y="38744"/>
                      <a:pt x="32585" y="13838"/>
                      <a:pt x="38792" y="126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9" name="Google Shape;929;p20"/>
            <p:cNvSpPr/>
            <p:nvPr/>
          </p:nvSpPr>
          <p:spPr>
            <a:xfrm>
              <a:off x="1646393" y="5176406"/>
              <a:ext cx="267785" cy="240928"/>
            </a:xfrm>
            <a:custGeom>
              <a:rect b="b" l="l" r="r" t="t"/>
              <a:pathLst>
                <a:path extrusionOk="0" h="240928" w="267785">
                  <a:moveTo>
                    <a:pt x="3201" y="207429"/>
                  </a:moveTo>
                  <a:cubicBezTo>
                    <a:pt x="44763" y="257163"/>
                    <a:pt x="132916" y="249777"/>
                    <a:pt x="200092" y="190930"/>
                  </a:cubicBezTo>
                  <a:cubicBezTo>
                    <a:pt x="264988" y="133968"/>
                    <a:pt x="286516" y="49901"/>
                    <a:pt x="249903" y="-539"/>
                  </a:cubicBezTo>
                  <a:cubicBezTo>
                    <a:pt x="162913" y="62669"/>
                    <a:pt x="79451" y="130598"/>
                    <a:pt x="-99" y="202951"/>
                  </a:cubicBezTo>
                  <a:cubicBezTo>
                    <a:pt x="1001" y="204444"/>
                    <a:pt x="2023" y="206015"/>
                    <a:pt x="3201" y="207429"/>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20"/>
            <p:cNvSpPr/>
            <p:nvPr/>
          </p:nvSpPr>
          <p:spPr>
            <a:xfrm>
              <a:off x="1665720" y="5177192"/>
              <a:ext cx="250074" cy="222703"/>
            </a:xfrm>
            <a:custGeom>
              <a:rect b="b" l="l" r="r" t="t"/>
              <a:pathLst>
                <a:path extrusionOk="0" h="222703" w="250074">
                  <a:moveTo>
                    <a:pt x="3437" y="189516"/>
                  </a:moveTo>
                  <a:cubicBezTo>
                    <a:pt x="44135" y="236656"/>
                    <a:pt x="127338" y="232335"/>
                    <a:pt x="189249" y="179223"/>
                  </a:cubicBezTo>
                  <a:cubicBezTo>
                    <a:pt x="251160" y="126112"/>
                    <a:pt x="267817" y="47151"/>
                    <a:pt x="229554" y="-539"/>
                  </a:cubicBezTo>
                  <a:cubicBezTo>
                    <a:pt x="149918" y="57310"/>
                    <a:pt x="73268" y="119174"/>
                    <a:pt x="-99" y="184801"/>
                  </a:cubicBezTo>
                  <a:cubicBezTo>
                    <a:pt x="1080" y="186373"/>
                    <a:pt x="2180" y="188023"/>
                    <a:pt x="3437" y="189516"/>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20"/>
            <p:cNvSpPr/>
            <p:nvPr/>
          </p:nvSpPr>
          <p:spPr>
            <a:xfrm>
              <a:off x="1686305" y="5186463"/>
              <a:ext cx="210003" cy="185183"/>
            </a:xfrm>
            <a:custGeom>
              <a:rect b="b" l="l" r="r" t="t"/>
              <a:pathLst>
                <a:path extrusionOk="0" h="185183" w="210003">
                  <a:moveTo>
                    <a:pt x="196320" y="-539"/>
                  </a:moveTo>
                  <a:cubicBezTo>
                    <a:pt x="122545" y="53437"/>
                    <a:pt x="55606" y="108513"/>
                    <a:pt x="-99" y="157146"/>
                  </a:cubicBezTo>
                  <a:cubicBezTo>
                    <a:pt x="34707" y="197137"/>
                    <a:pt x="105418" y="193051"/>
                    <a:pt x="158136" y="147875"/>
                  </a:cubicBezTo>
                  <a:cubicBezTo>
                    <a:pt x="208341" y="104977"/>
                    <a:pt x="224055" y="40630"/>
                    <a:pt x="196320" y="-539"/>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20"/>
            <p:cNvSpPr/>
            <p:nvPr/>
          </p:nvSpPr>
          <p:spPr>
            <a:xfrm>
              <a:off x="1697069" y="5193612"/>
              <a:ext cx="190171" cy="168879"/>
            </a:xfrm>
            <a:custGeom>
              <a:rect b="b" l="l" r="r" t="t"/>
              <a:pathLst>
                <a:path extrusionOk="0" h="168879" w="190171">
                  <a:moveTo>
                    <a:pt x="175814" y="-539"/>
                  </a:moveTo>
                  <a:cubicBezTo>
                    <a:pt x="110446" y="47780"/>
                    <a:pt x="50735" y="96727"/>
                    <a:pt x="-99" y="140882"/>
                  </a:cubicBezTo>
                  <a:cubicBezTo>
                    <a:pt x="436" y="141715"/>
                    <a:pt x="1041" y="142509"/>
                    <a:pt x="1708" y="143240"/>
                  </a:cubicBezTo>
                  <a:cubicBezTo>
                    <a:pt x="33136" y="179538"/>
                    <a:pt x="96461" y="176081"/>
                    <a:pt x="143916" y="135383"/>
                  </a:cubicBezTo>
                  <a:cubicBezTo>
                    <a:pt x="189721" y="95942"/>
                    <a:pt x="203549" y="36152"/>
                    <a:pt x="175814" y="-539"/>
                  </a:cubicBezTo>
                  <a:close/>
                </a:path>
              </a:pathLst>
            </a:custGeom>
            <a:solidFill>
              <a:srgbClr val="A70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20"/>
            <p:cNvSpPr/>
            <p:nvPr/>
          </p:nvSpPr>
          <p:spPr>
            <a:xfrm>
              <a:off x="1697069" y="5193612"/>
              <a:ext cx="190170" cy="149985"/>
            </a:xfrm>
            <a:custGeom>
              <a:rect b="b" l="l" r="r" t="t"/>
              <a:pathLst>
                <a:path extrusionOk="0" h="149985" w="190170">
                  <a:moveTo>
                    <a:pt x="170707" y="19181"/>
                  </a:moveTo>
                  <a:cubicBezTo>
                    <a:pt x="183074" y="36474"/>
                    <a:pt x="187764" y="58103"/>
                    <a:pt x="183671" y="78971"/>
                  </a:cubicBezTo>
                  <a:cubicBezTo>
                    <a:pt x="194042" y="50294"/>
                    <a:pt x="192078" y="20910"/>
                    <a:pt x="175814" y="-539"/>
                  </a:cubicBezTo>
                  <a:cubicBezTo>
                    <a:pt x="110446" y="47780"/>
                    <a:pt x="50735" y="96727"/>
                    <a:pt x="-99" y="140882"/>
                  </a:cubicBezTo>
                  <a:cubicBezTo>
                    <a:pt x="436" y="141715"/>
                    <a:pt x="1041" y="142509"/>
                    <a:pt x="1708" y="143240"/>
                  </a:cubicBezTo>
                  <a:cubicBezTo>
                    <a:pt x="3578" y="145424"/>
                    <a:pt x="5574" y="147498"/>
                    <a:pt x="7680" y="149446"/>
                  </a:cubicBezTo>
                  <a:cubicBezTo>
                    <a:pt x="55606" y="108277"/>
                    <a:pt x="110682" y="63493"/>
                    <a:pt x="170707" y="19181"/>
                  </a:cubicBezTo>
                  <a:close/>
                </a:path>
              </a:pathLst>
            </a:custGeom>
            <a:solidFill>
              <a:srgbClr val="D82E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20"/>
            <p:cNvSpPr/>
            <p:nvPr/>
          </p:nvSpPr>
          <p:spPr>
            <a:xfrm>
              <a:off x="1697069" y="5260866"/>
              <a:ext cx="187462" cy="101547"/>
            </a:xfrm>
            <a:custGeom>
              <a:rect b="b" l="l" r="r" t="t"/>
              <a:pathLst>
                <a:path extrusionOk="0" h="101547" w="187462">
                  <a:moveTo>
                    <a:pt x="89626" y="48251"/>
                  </a:moveTo>
                  <a:cubicBezTo>
                    <a:pt x="75892" y="45509"/>
                    <a:pt x="64861" y="35272"/>
                    <a:pt x="61106" y="21774"/>
                  </a:cubicBezTo>
                  <a:cubicBezTo>
                    <a:pt x="39578" y="39530"/>
                    <a:pt x="19072" y="56894"/>
                    <a:pt x="-99" y="73550"/>
                  </a:cubicBezTo>
                  <a:cubicBezTo>
                    <a:pt x="436" y="74383"/>
                    <a:pt x="1041" y="75176"/>
                    <a:pt x="1708" y="75907"/>
                  </a:cubicBezTo>
                  <a:cubicBezTo>
                    <a:pt x="33136" y="112205"/>
                    <a:pt x="96461" y="108748"/>
                    <a:pt x="143916" y="68051"/>
                  </a:cubicBezTo>
                  <a:cubicBezTo>
                    <a:pt x="165231" y="50310"/>
                    <a:pt x="180434" y="26315"/>
                    <a:pt x="187364" y="-539"/>
                  </a:cubicBezTo>
                  <a:cubicBezTo>
                    <a:pt x="160415" y="27038"/>
                    <a:pt x="122388" y="56579"/>
                    <a:pt x="89626" y="48251"/>
                  </a:cubicBezTo>
                  <a:close/>
                </a:path>
              </a:pathLst>
            </a:custGeom>
            <a:solidFill>
              <a:srgbClr val="691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20"/>
            <p:cNvSpPr/>
            <p:nvPr/>
          </p:nvSpPr>
          <p:spPr>
            <a:xfrm>
              <a:off x="1733524" y="5310558"/>
              <a:ext cx="288361" cy="315019"/>
            </a:xfrm>
            <a:custGeom>
              <a:rect b="b" l="l" r="r" t="t"/>
              <a:pathLst>
                <a:path extrusionOk="0" h="315019" w="288361">
                  <a:moveTo>
                    <a:pt x="-99" y="226406"/>
                  </a:moveTo>
                  <a:cubicBezTo>
                    <a:pt x="5401" y="217685"/>
                    <a:pt x="136766" y="12859"/>
                    <a:pt x="224998" y="210"/>
                  </a:cubicBezTo>
                  <a:cubicBezTo>
                    <a:pt x="239234" y="-2359"/>
                    <a:pt x="253863" y="1757"/>
                    <a:pt x="264674" y="11366"/>
                  </a:cubicBezTo>
                  <a:cubicBezTo>
                    <a:pt x="279704" y="24330"/>
                    <a:pt x="288315" y="43218"/>
                    <a:pt x="288244" y="63064"/>
                  </a:cubicBezTo>
                  <a:cubicBezTo>
                    <a:pt x="290209" y="160566"/>
                    <a:pt x="136452" y="308116"/>
                    <a:pt x="129931" y="314480"/>
                  </a:cubicBezTo>
                  <a:lnTo>
                    <a:pt x="125295" y="309687"/>
                  </a:lnTo>
                  <a:cubicBezTo>
                    <a:pt x="126945" y="308116"/>
                    <a:pt x="283530" y="157816"/>
                    <a:pt x="281566" y="63299"/>
                  </a:cubicBezTo>
                  <a:cubicBezTo>
                    <a:pt x="281849" y="45268"/>
                    <a:pt x="274181" y="28023"/>
                    <a:pt x="260589" y="16159"/>
                  </a:cubicBezTo>
                  <a:cubicBezTo>
                    <a:pt x="251231" y="7847"/>
                    <a:pt x="238566" y="4311"/>
                    <a:pt x="226255" y="6574"/>
                  </a:cubicBezTo>
                  <a:cubicBezTo>
                    <a:pt x="141009" y="18752"/>
                    <a:pt x="7130" y="227663"/>
                    <a:pt x="5794" y="229784"/>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20"/>
            <p:cNvSpPr/>
            <p:nvPr/>
          </p:nvSpPr>
          <p:spPr>
            <a:xfrm>
              <a:off x="1751437" y="5353026"/>
              <a:ext cx="255228" cy="260137"/>
            </a:xfrm>
            <a:custGeom>
              <a:rect b="b" l="l" r="r" t="t"/>
              <a:pathLst>
                <a:path extrusionOk="0" h="260137" w="255228">
                  <a:moveTo>
                    <a:pt x="46256" y="117626"/>
                  </a:moveTo>
                  <a:cubicBezTo>
                    <a:pt x="44284" y="150318"/>
                    <a:pt x="66260" y="179640"/>
                    <a:pt x="98189" y="186923"/>
                  </a:cubicBezTo>
                  <a:cubicBezTo>
                    <a:pt x="154915" y="202008"/>
                    <a:pt x="259567" y="35444"/>
                    <a:pt x="252496" y="-539"/>
                  </a:cubicBezTo>
                  <a:cubicBezTo>
                    <a:pt x="252496" y="-539"/>
                    <a:pt x="268210" y="44322"/>
                    <a:pt x="222876" y="117312"/>
                  </a:cubicBezTo>
                  <a:cubicBezTo>
                    <a:pt x="189375" y="168302"/>
                    <a:pt x="151042" y="215954"/>
                    <a:pt x="108403" y="259598"/>
                  </a:cubicBezTo>
                  <a:cubicBezTo>
                    <a:pt x="108403" y="259598"/>
                    <a:pt x="23629" y="189358"/>
                    <a:pt x="-99" y="180559"/>
                  </a:cubicBezTo>
                  <a:cubicBezTo>
                    <a:pt x="14075" y="158670"/>
                    <a:pt x="29561" y="137653"/>
                    <a:pt x="46256" y="117626"/>
                  </a:cubicBezTo>
                  <a:close/>
                </a:path>
              </a:pathLst>
            </a:custGeom>
            <a:solidFill>
              <a:srgbClr val="8DDFEC">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20"/>
            <p:cNvSpPr/>
            <p:nvPr/>
          </p:nvSpPr>
          <p:spPr>
            <a:xfrm>
              <a:off x="1804988" y="5325887"/>
              <a:ext cx="194486" cy="179481"/>
            </a:xfrm>
            <a:custGeom>
              <a:rect b="b" l="l" r="r" t="t"/>
              <a:pathLst>
                <a:path extrusionOk="0" h="179481" w="194486">
                  <a:moveTo>
                    <a:pt x="3233" y="134944"/>
                  </a:moveTo>
                  <a:cubicBezTo>
                    <a:pt x="3233" y="134944"/>
                    <a:pt x="64359" y="58341"/>
                    <a:pt x="100107" y="25814"/>
                  </a:cubicBezTo>
                  <a:cubicBezTo>
                    <a:pt x="135855" y="-6713"/>
                    <a:pt x="180168" y="-9777"/>
                    <a:pt x="194388" y="20236"/>
                  </a:cubicBezTo>
                  <a:cubicBezTo>
                    <a:pt x="194388" y="20236"/>
                    <a:pt x="167832" y="-6163"/>
                    <a:pt x="131534" y="25814"/>
                  </a:cubicBezTo>
                  <a:cubicBezTo>
                    <a:pt x="95236" y="57791"/>
                    <a:pt x="9283" y="178942"/>
                    <a:pt x="9283" y="178942"/>
                  </a:cubicBezTo>
                  <a:cubicBezTo>
                    <a:pt x="-514" y="166434"/>
                    <a:pt x="-2824" y="149629"/>
                    <a:pt x="3233" y="134944"/>
                  </a:cubicBezTo>
                  <a:close/>
                </a:path>
              </a:pathLst>
            </a:custGeom>
            <a:solidFill>
              <a:srgbClr val="8DDF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20"/>
            <p:cNvSpPr/>
            <p:nvPr/>
          </p:nvSpPr>
          <p:spPr>
            <a:xfrm>
              <a:off x="1833025" y="5552209"/>
              <a:ext cx="328721" cy="618810"/>
            </a:xfrm>
            <a:custGeom>
              <a:rect b="b" l="l" r="r" t="t"/>
              <a:pathLst>
                <a:path extrusionOk="0" h="618810" w="328721">
                  <a:moveTo>
                    <a:pt x="161794" y="-318"/>
                  </a:moveTo>
                  <a:cubicBezTo>
                    <a:pt x="145389" y="712"/>
                    <a:pt x="129574" y="6140"/>
                    <a:pt x="115989" y="15396"/>
                  </a:cubicBezTo>
                  <a:cubicBezTo>
                    <a:pt x="92623" y="33160"/>
                    <a:pt x="72062" y="54349"/>
                    <a:pt x="55021" y="78250"/>
                  </a:cubicBezTo>
                  <a:cubicBezTo>
                    <a:pt x="7880" y="139454"/>
                    <a:pt x="52742" y="195001"/>
                    <a:pt x="90612" y="236642"/>
                  </a:cubicBezTo>
                  <a:cubicBezTo>
                    <a:pt x="128482" y="278283"/>
                    <a:pt x="116225" y="455139"/>
                    <a:pt x="28701" y="556962"/>
                  </a:cubicBezTo>
                  <a:cubicBezTo>
                    <a:pt x="-60081" y="660436"/>
                    <a:pt x="69477" y="636866"/>
                    <a:pt x="239026" y="456160"/>
                  </a:cubicBezTo>
                  <a:cubicBezTo>
                    <a:pt x="254944" y="439370"/>
                    <a:pt x="269031" y="420930"/>
                    <a:pt x="281060" y="401163"/>
                  </a:cubicBezTo>
                  <a:cubicBezTo>
                    <a:pt x="332750" y="315280"/>
                    <a:pt x="342885" y="210644"/>
                    <a:pt x="308637" y="116434"/>
                  </a:cubicBezTo>
                  <a:cubicBezTo>
                    <a:pt x="294888" y="80214"/>
                    <a:pt x="273125" y="44937"/>
                    <a:pt x="241069" y="22153"/>
                  </a:cubicBezTo>
                  <a:cubicBezTo>
                    <a:pt x="217947" y="5920"/>
                    <a:pt x="190000" y="-1999"/>
                    <a:pt x="161794" y="-318"/>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20"/>
            <p:cNvSpPr/>
            <p:nvPr/>
          </p:nvSpPr>
          <p:spPr>
            <a:xfrm>
              <a:off x="1833025" y="5552180"/>
              <a:ext cx="261988" cy="618839"/>
            </a:xfrm>
            <a:custGeom>
              <a:rect b="b" l="l" r="r" t="t"/>
              <a:pathLst>
                <a:path extrusionOk="0" h="618839" w="261988">
                  <a:moveTo>
                    <a:pt x="205164" y="387678"/>
                  </a:moveTo>
                  <a:cubicBezTo>
                    <a:pt x="220877" y="301254"/>
                    <a:pt x="205164" y="226222"/>
                    <a:pt x="162816" y="120549"/>
                  </a:cubicBezTo>
                  <a:cubicBezTo>
                    <a:pt x="136888" y="56044"/>
                    <a:pt x="168394" y="20689"/>
                    <a:pt x="196993" y="2697"/>
                  </a:cubicBezTo>
                  <a:cubicBezTo>
                    <a:pt x="185475" y="-53"/>
                    <a:pt x="173611" y="-1059"/>
                    <a:pt x="161794" y="-289"/>
                  </a:cubicBezTo>
                  <a:cubicBezTo>
                    <a:pt x="145389" y="741"/>
                    <a:pt x="129574" y="6169"/>
                    <a:pt x="115989" y="15425"/>
                  </a:cubicBezTo>
                  <a:cubicBezTo>
                    <a:pt x="92623" y="33189"/>
                    <a:pt x="72062" y="54378"/>
                    <a:pt x="55021" y="78279"/>
                  </a:cubicBezTo>
                  <a:cubicBezTo>
                    <a:pt x="7880" y="139483"/>
                    <a:pt x="52742" y="195030"/>
                    <a:pt x="90612" y="236671"/>
                  </a:cubicBezTo>
                  <a:cubicBezTo>
                    <a:pt x="128482" y="278312"/>
                    <a:pt x="116225" y="455168"/>
                    <a:pt x="28701" y="556991"/>
                  </a:cubicBezTo>
                  <a:cubicBezTo>
                    <a:pt x="-60081" y="660465"/>
                    <a:pt x="69477" y="636895"/>
                    <a:pt x="239026" y="456189"/>
                  </a:cubicBezTo>
                  <a:cubicBezTo>
                    <a:pt x="247111" y="447554"/>
                    <a:pt x="254740" y="438511"/>
                    <a:pt x="261890" y="429083"/>
                  </a:cubicBezTo>
                  <a:cubicBezTo>
                    <a:pt x="226613" y="443854"/>
                    <a:pt x="196443" y="435290"/>
                    <a:pt x="205164" y="387678"/>
                  </a:cubicBezTo>
                  <a:close/>
                </a:path>
              </a:pathLst>
            </a:custGeom>
            <a:solidFill>
              <a:srgbClr val="D82E5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20"/>
            <p:cNvSpPr/>
            <p:nvPr/>
          </p:nvSpPr>
          <p:spPr>
            <a:xfrm>
              <a:off x="1832974" y="5564688"/>
              <a:ext cx="132676" cy="606229"/>
            </a:xfrm>
            <a:custGeom>
              <a:rect b="b" l="l" r="r" t="t"/>
              <a:pathLst>
                <a:path extrusionOk="0" h="606229" w="132676">
                  <a:moveTo>
                    <a:pt x="50437" y="528142"/>
                  </a:moveTo>
                  <a:cubicBezTo>
                    <a:pt x="137961" y="426004"/>
                    <a:pt x="150139" y="249541"/>
                    <a:pt x="112348" y="207822"/>
                  </a:cubicBezTo>
                  <a:cubicBezTo>
                    <a:pt x="74557" y="166102"/>
                    <a:pt x="29852" y="110634"/>
                    <a:pt x="76757" y="49430"/>
                  </a:cubicBezTo>
                  <a:cubicBezTo>
                    <a:pt x="90169" y="31359"/>
                    <a:pt x="105301" y="14624"/>
                    <a:pt x="121934" y="-539"/>
                  </a:cubicBezTo>
                  <a:cubicBezTo>
                    <a:pt x="119907" y="506"/>
                    <a:pt x="117942" y="1660"/>
                    <a:pt x="116041" y="2918"/>
                  </a:cubicBezTo>
                  <a:cubicBezTo>
                    <a:pt x="92675" y="20682"/>
                    <a:pt x="72114" y="41871"/>
                    <a:pt x="55073" y="65772"/>
                  </a:cubicBezTo>
                  <a:cubicBezTo>
                    <a:pt x="7932" y="126976"/>
                    <a:pt x="52794" y="182523"/>
                    <a:pt x="90664" y="224164"/>
                  </a:cubicBezTo>
                  <a:cubicBezTo>
                    <a:pt x="128533" y="265805"/>
                    <a:pt x="116277" y="442660"/>
                    <a:pt x="28752" y="544484"/>
                  </a:cubicBezTo>
                  <a:cubicBezTo>
                    <a:pt x="-39444" y="623837"/>
                    <a:pt x="20896" y="628316"/>
                    <a:pt x="129869" y="544484"/>
                  </a:cubicBezTo>
                  <a:cubicBezTo>
                    <a:pt x="35195" y="611109"/>
                    <a:pt x="-13046" y="602074"/>
                    <a:pt x="50437" y="528142"/>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20"/>
            <p:cNvSpPr/>
            <p:nvPr/>
          </p:nvSpPr>
          <p:spPr>
            <a:xfrm>
              <a:off x="2029082" y="5604320"/>
              <a:ext cx="120571" cy="306591"/>
            </a:xfrm>
            <a:custGeom>
              <a:rect b="b" l="l" r="r" t="t"/>
              <a:pathLst>
                <a:path extrusionOk="0" h="306591" w="120571">
                  <a:moveTo>
                    <a:pt x="114387" y="122934"/>
                  </a:moveTo>
                  <a:cubicBezTo>
                    <a:pt x="114387" y="122934"/>
                    <a:pt x="101267" y="44367"/>
                    <a:pt x="59390" y="12076"/>
                  </a:cubicBezTo>
                  <a:cubicBezTo>
                    <a:pt x="17514" y="-20216"/>
                    <a:pt x="-33555" y="9561"/>
                    <a:pt x="29456" y="100543"/>
                  </a:cubicBezTo>
                  <a:cubicBezTo>
                    <a:pt x="92467" y="191524"/>
                    <a:pt x="32991" y="290755"/>
                    <a:pt x="60333" y="304819"/>
                  </a:cubicBezTo>
                  <a:cubicBezTo>
                    <a:pt x="87675" y="318882"/>
                    <a:pt x="137879" y="209831"/>
                    <a:pt x="114387" y="122934"/>
                  </a:cubicBezTo>
                  <a:close/>
                </a:path>
              </a:pathLst>
            </a:custGeom>
            <a:solidFill>
              <a:srgbClr val="F20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42" name="Google Shape;942;p20"/>
            <p:cNvGrpSpPr/>
            <p:nvPr/>
          </p:nvGrpSpPr>
          <p:grpSpPr>
            <a:xfrm>
              <a:off x="2095837" y="5660186"/>
              <a:ext cx="42354" cy="96807"/>
              <a:chOff x="1863115" y="5567607"/>
              <a:chExt cx="42354" cy="96807"/>
            </a:xfrm>
          </p:grpSpPr>
          <p:sp>
            <p:nvSpPr>
              <p:cNvPr id="943" name="Google Shape;943;p20"/>
              <p:cNvSpPr/>
              <p:nvPr/>
            </p:nvSpPr>
            <p:spPr>
              <a:xfrm>
                <a:off x="1863115" y="5567607"/>
                <a:ext cx="33772" cy="53366"/>
              </a:xfrm>
              <a:custGeom>
                <a:rect b="b" l="l" r="r" t="t"/>
                <a:pathLst>
                  <a:path extrusionOk="0" h="53366" w="33772">
                    <a:moveTo>
                      <a:pt x="30662" y="52298"/>
                    </a:moveTo>
                    <a:cubicBezTo>
                      <a:pt x="25162" y="55204"/>
                      <a:pt x="14398" y="45855"/>
                      <a:pt x="7091" y="31398"/>
                    </a:cubicBezTo>
                    <a:cubicBezTo>
                      <a:pt x="-215" y="16942"/>
                      <a:pt x="-2572" y="2800"/>
                      <a:pt x="2927" y="-29"/>
                    </a:cubicBezTo>
                    <a:cubicBezTo>
                      <a:pt x="8427" y="-2857"/>
                      <a:pt x="19112" y="6335"/>
                      <a:pt x="26498" y="20870"/>
                    </a:cubicBezTo>
                    <a:cubicBezTo>
                      <a:pt x="33883" y="35405"/>
                      <a:pt x="36083" y="49626"/>
                      <a:pt x="30662" y="52298"/>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20"/>
              <p:cNvSpPr/>
              <p:nvPr/>
            </p:nvSpPr>
            <p:spPr>
              <a:xfrm>
                <a:off x="1891854" y="5631943"/>
                <a:ext cx="13615" cy="32471"/>
              </a:xfrm>
              <a:custGeom>
                <a:rect b="b" l="l" r="r" t="t"/>
                <a:pathLst>
                  <a:path extrusionOk="0" h="32471" w="13615">
                    <a:moveTo>
                      <a:pt x="9937" y="31881"/>
                    </a:moveTo>
                    <a:cubicBezTo>
                      <a:pt x="6559" y="32589"/>
                      <a:pt x="2080" y="25831"/>
                      <a:pt x="588" y="16954"/>
                    </a:cubicBezTo>
                    <a:cubicBezTo>
                      <a:pt x="-905" y="8076"/>
                      <a:pt x="38" y="219"/>
                      <a:pt x="3416" y="-488"/>
                    </a:cubicBezTo>
                    <a:cubicBezTo>
                      <a:pt x="6794" y="-1196"/>
                      <a:pt x="11273" y="5561"/>
                      <a:pt x="12766" y="14440"/>
                    </a:cubicBezTo>
                    <a:cubicBezTo>
                      <a:pt x="14258" y="23318"/>
                      <a:pt x="13630" y="31174"/>
                      <a:pt x="9937" y="31881"/>
                    </a:cubicBezTo>
                    <a:close/>
                  </a:path>
                </a:pathLst>
              </a:custGeom>
              <a:solidFill>
                <a:srgbClr val="FBE8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5" name="Google Shape;945;p20"/>
            <p:cNvSpPr/>
            <p:nvPr/>
          </p:nvSpPr>
          <p:spPr>
            <a:xfrm>
              <a:off x="1122110" y="5644107"/>
              <a:ext cx="725663" cy="915403"/>
            </a:xfrm>
            <a:custGeom>
              <a:rect b="b" l="l" r="r" t="t"/>
              <a:pathLst>
                <a:path extrusionOk="0" h="915403" w="725663">
                  <a:moveTo>
                    <a:pt x="434696" y="494"/>
                  </a:moveTo>
                  <a:cubicBezTo>
                    <a:pt x="434696" y="494"/>
                    <a:pt x="-81729" y="21550"/>
                    <a:pt x="11059" y="914864"/>
                  </a:cubicBezTo>
                  <a:cubicBezTo>
                    <a:pt x="11059" y="914864"/>
                    <a:pt x="914587" y="656848"/>
                    <a:pt x="689569" y="168472"/>
                  </a:cubicBezTo>
                  <a:cubicBezTo>
                    <a:pt x="657671" y="99489"/>
                    <a:pt x="550033" y="-12469"/>
                    <a:pt x="434696" y="494"/>
                  </a:cubicBezTo>
                  <a:close/>
                </a:path>
              </a:pathLst>
            </a:custGeom>
            <a:gradFill>
              <a:gsLst>
                <a:gs pos="0">
                  <a:srgbClr val="FFC000"/>
                </a:gs>
                <a:gs pos="97000">
                  <a:srgbClr val="FF0000"/>
                </a:gs>
                <a:gs pos="100000">
                  <a:srgbClr val="FF0000"/>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20"/>
            <p:cNvSpPr/>
            <p:nvPr/>
          </p:nvSpPr>
          <p:spPr>
            <a:xfrm>
              <a:off x="1247466" y="5644096"/>
              <a:ext cx="551860" cy="719624"/>
            </a:xfrm>
            <a:custGeom>
              <a:rect b="b" l="l" r="r" t="t"/>
              <a:pathLst>
                <a:path extrusionOk="0" h="719624" w="551860">
                  <a:moveTo>
                    <a:pt x="321753" y="270"/>
                  </a:moveTo>
                  <a:cubicBezTo>
                    <a:pt x="321753" y="270"/>
                    <a:pt x="-61500" y="15983"/>
                    <a:pt x="8426" y="719085"/>
                  </a:cubicBezTo>
                  <a:cubicBezTo>
                    <a:pt x="8426" y="719085"/>
                    <a:pt x="692985" y="513552"/>
                    <a:pt x="525322" y="129828"/>
                  </a:cubicBezTo>
                  <a:cubicBezTo>
                    <a:pt x="501516" y="74831"/>
                    <a:pt x="407313" y="-9708"/>
                    <a:pt x="321753" y="270"/>
                  </a:cubicBezTo>
                  <a:close/>
                </a:path>
              </a:pathLst>
            </a:custGeom>
            <a:gradFill>
              <a:gsLst>
                <a:gs pos="0">
                  <a:srgbClr val="FFC000"/>
                </a:gs>
                <a:gs pos="100000">
                  <a:srgbClr val="FF0000"/>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20"/>
            <p:cNvSpPr/>
            <p:nvPr/>
          </p:nvSpPr>
          <p:spPr>
            <a:xfrm>
              <a:off x="1418517" y="5667235"/>
              <a:ext cx="307506" cy="400913"/>
            </a:xfrm>
            <a:custGeom>
              <a:rect b="b" l="l" r="r" t="t"/>
              <a:pathLst>
                <a:path extrusionOk="0" h="400913" w="307506">
                  <a:moveTo>
                    <a:pt x="179065" y="-85"/>
                  </a:moveTo>
                  <a:cubicBezTo>
                    <a:pt x="179065" y="-85"/>
                    <a:pt x="-34560" y="8793"/>
                    <a:pt x="4724" y="400374"/>
                  </a:cubicBezTo>
                  <a:cubicBezTo>
                    <a:pt x="4724" y="400374"/>
                    <a:pt x="386091" y="285823"/>
                    <a:pt x="292674" y="71804"/>
                  </a:cubicBezTo>
                  <a:cubicBezTo>
                    <a:pt x="279160" y="41398"/>
                    <a:pt x="226677" y="-5664"/>
                    <a:pt x="179065" y="-85"/>
                  </a:cubicBezTo>
                  <a:close/>
                </a:path>
              </a:pathLst>
            </a:custGeom>
            <a:gradFill>
              <a:gsLst>
                <a:gs pos="0">
                  <a:srgbClr val="FFC000"/>
                </a:gs>
                <a:gs pos="92000">
                  <a:srgbClr val="FF0000"/>
                </a:gs>
                <a:gs pos="100000">
                  <a:srgbClr val="FF0000"/>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Computer with DOS Screen vector clipart image - Free stock photo ..." id="948" name="Google Shape;948;p20"/>
          <p:cNvPicPr preferRelativeResize="0"/>
          <p:nvPr/>
        </p:nvPicPr>
        <p:blipFill>
          <a:blip r:embed="rId7">
            <a:alphaModFix/>
          </a:blip>
          <a:stretch>
            <a:fillRect/>
          </a:stretch>
        </p:blipFill>
        <p:spPr>
          <a:xfrm>
            <a:off x="7275112" y="1836712"/>
            <a:ext cx="3978127" cy="39781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23000">
              <a:schemeClr val="dk1"/>
            </a:gs>
            <a:gs pos="100000">
              <a:srgbClr val="002D86"/>
            </a:gs>
          </a:gsLst>
          <a:lin ang="16800000" scaled="0"/>
        </a:gradFill>
      </p:bgPr>
    </p:bg>
    <p:spTree>
      <p:nvGrpSpPr>
        <p:cNvPr id="952" name="Shape 952"/>
        <p:cNvGrpSpPr/>
        <p:nvPr/>
      </p:nvGrpSpPr>
      <p:grpSpPr>
        <a:xfrm>
          <a:off x="0" y="0"/>
          <a:ext cx="0" cy="0"/>
          <a:chOff x="0" y="0"/>
          <a:chExt cx="0" cy="0"/>
        </a:xfrm>
      </p:grpSpPr>
      <p:sp>
        <p:nvSpPr>
          <p:cNvPr id="953" name="Google Shape;953;p21"/>
          <p:cNvSpPr/>
          <p:nvPr/>
        </p:nvSpPr>
        <p:spPr>
          <a:xfrm>
            <a:off x="-14513" y="3679636"/>
            <a:ext cx="12306641" cy="3303945"/>
          </a:xfrm>
          <a:custGeom>
            <a:rect b="b" l="l" r="r" t="t"/>
            <a:pathLst>
              <a:path extrusionOk="0" h="3303945" w="12306641">
                <a:moveTo>
                  <a:pt x="12290125" y="861270"/>
                </a:moveTo>
                <a:cubicBezTo>
                  <a:pt x="12153508" y="758440"/>
                  <a:pt x="11986218" y="703549"/>
                  <a:pt x="11814625" y="705247"/>
                </a:cubicBezTo>
                <a:cubicBezTo>
                  <a:pt x="11392565" y="708735"/>
                  <a:pt x="11047813" y="1051010"/>
                  <a:pt x="11045152" y="1469010"/>
                </a:cubicBezTo>
                <a:cubicBezTo>
                  <a:pt x="11044683" y="1543860"/>
                  <a:pt x="11055167" y="1618384"/>
                  <a:pt x="11076450" y="1690218"/>
                </a:cubicBezTo>
                <a:cubicBezTo>
                  <a:pt x="10766282" y="1712695"/>
                  <a:pt x="10499542" y="1916247"/>
                  <a:pt x="10398526" y="2207584"/>
                </a:cubicBezTo>
                <a:cubicBezTo>
                  <a:pt x="10086089" y="2071557"/>
                  <a:pt x="9720601" y="2153506"/>
                  <a:pt x="9497756" y="2409569"/>
                </a:cubicBezTo>
                <a:cubicBezTo>
                  <a:pt x="9314113" y="2158289"/>
                  <a:pt x="8996121" y="2040740"/>
                  <a:pt x="8691196" y="2111396"/>
                </a:cubicBezTo>
                <a:cubicBezTo>
                  <a:pt x="8456144" y="1756177"/>
                  <a:pt x="7974931" y="1656959"/>
                  <a:pt x="7616298" y="1889785"/>
                </a:cubicBezTo>
                <a:cubicBezTo>
                  <a:pt x="7465486" y="1987701"/>
                  <a:pt x="7353782" y="2134563"/>
                  <a:pt x="7300371" y="2305166"/>
                </a:cubicBezTo>
                <a:cubicBezTo>
                  <a:pt x="6959625" y="2047576"/>
                  <a:pt x="6472582" y="2112381"/>
                  <a:pt x="6212539" y="2449912"/>
                </a:cubicBezTo>
                <a:cubicBezTo>
                  <a:pt x="6208955" y="2454563"/>
                  <a:pt x="6205426" y="2459252"/>
                  <a:pt x="6201952" y="2463980"/>
                </a:cubicBezTo>
                <a:cubicBezTo>
                  <a:pt x="6006705" y="2283402"/>
                  <a:pt x="5731490" y="2214877"/>
                  <a:pt x="5473246" y="2282534"/>
                </a:cubicBezTo>
                <a:cubicBezTo>
                  <a:pt x="5312380" y="1888832"/>
                  <a:pt x="4859773" y="1698852"/>
                  <a:pt x="4462322" y="1858201"/>
                </a:cubicBezTo>
                <a:cubicBezTo>
                  <a:pt x="4220377" y="1955210"/>
                  <a:pt x="4043830" y="2166155"/>
                  <a:pt x="3992438" y="2419645"/>
                </a:cubicBezTo>
                <a:cubicBezTo>
                  <a:pt x="3737864" y="2239385"/>
                  <a:pt x="3398926" y="2228139"/>
                  <a:pt x="3132748" y="2391122"/>
                </a:cubicBezTo>
                <a:cubicBezTo>
                  <a:pt x="2940529" y="2011519"/>
                  <a:pt x="2474041" y="1858139"/>
                  <a:pt x="2090815" y="2048545"/>
                </a:cubicBezTo>
                <a:cubicBezTo>
                  <a:pt x="1968289" y="2109428"/>
                  <a:pt x="1864214" y="2201368"/>
                  <a:pt x="1789184" y="2315010"/>
                </a:cubicBezTo>
                <a:cubicBezTo>
                  <a:pt x="1676400" y="2197182"/>
                  <a:pt x="1528789" y="2117837"/>
                  <a:pt x="1367594" y="2088376"/>
                </a:cubicBezTo>
                <a:cubicBezTo>
                  <a:pt x="1501309" y="1725050"/>
                  <a:pt x="1342274" y="1319838"/>
                  <a:pt x="995925" y="1141384"/>
                </a:cubicBezTo>
                <a:cubicBezTo>
                  <a:pt x="1061315" y="1024804"/>
                  <a:pt x="1094812" y="893320"/>
                  <a:pt x="1093107" y="759967"/>
                </a:cubicBezTo>
                <a:cubicBezTo>
                  <a:pt x="1088568" y="344835"/>
                  <a:pt x="747102" y="5505"/>
                  <a:pt x="328016" y="-231"/>
                </a:cubicBezTo>
                <a:cubicBezTo>
                  <a:pt x="215073" y="-1975"/>
                  <a:pt x="103113" y="20797"/>
                  <a:pt x="8" y="66504"/>
                </a:cubicBezTo>
                <a:lnTo>
                  <a:pt x="8" y="3293392"/>
                </a:lnTo>
                <a:lnTo>
                  <a:pt x="1856241" y="3293392"/>
                </a:lnTo>
                <a:cubicBezTo>
                  <a:pt x="1862970" y="3284169"/>
                  <a:pt x="1869621" y="3274791"/>
                  <a:pt x="1875959" y="3265180"/>
                </a:cubicBezTo>
                <a:cubicBezTo>
                  <a:pt x="1885192" y="3274868"/>
                  <a:pt x="1894738" y="3284247"/>
                  <a:pt x="1904441" y="3293392"/>
                </a:cubicBezTo>
                <a:lnTo>
                  <a:pt x="4275689" y="3293392"/>
                </a:lnTo>
                <a:cubicBezTo>
                  <a:pt x="4319194" y="3301143"/>
                  <a:pt x="4292669" y="3295485"/>
                  <a:pt x="4355970" y="3299516"/>
                </a:cubicBezTo>
                <a:cubicBezTo>
                  <a:pt x="4472322" y="3303546"/>
                  <a:pt x="4431477" y="3303546"/>
                  <a:pt x="4486563" y="3293392"/>
                </a:cubicBezTo>
                <a:lnTo>
                  <a:pt x="7505924" y="3293392"/>
                </a:lnTo>
                <a:cubicBezTo>
                  <a:pt x="7579319" y="3288509"/>
                  <a:pt x="7644654" y="3316102"/>
                  <a:pt x="7703495" y="3296493"/>
                </a:cubicBezTo>
                <a:cubicBezTo>
                  <a:pt x="7859988" y="3305561"/>
                  <a:pt x="7785888" y="3297113"/>
                  <a:pt x="7928687" y="3293392"/>
                </a:cubicBezTo>
                <a:lnTo>
                  <a:pt x="8156149" y="3293392"/>
                </a:lnTo>
                <a:cubicBezTo>
                  <a:pt x="8177510" y="3290292"/>
                  <a:pt x="8198714" y="3286339"/>
                  <a:pt x="8219528" y="3281456"/>
                </a:cubicBezTo>
                <a:cubicBezTo>
                  <a:pt x="8222188" y="3285487"/>
                  <a:pt x="8224928" y="3289207"/>
                  <a:pt x="8227353" y="3293392"/>
                </a:cubicBezTo>
                <a:lnTo>
                  <a:pt x="10759084" y="3293392"/>
                </a:lnTo>
                <a:cubicBezTo>
                  <a:pt x="10783340" y="3251538"/>
                  <a:pt x="10889990" y="3320055"/>
                  <a:pt x="10906030" y="3273706"/>
                </a:cubicBezTo>
                <a:cubicBezTo>
                  <a:pt x="11001726" y="3315482"/>
                  <a:pt x="11027390" y="3273706"/>
                  <a:pt x="11138735" y="3273706"/>
                </a:cubicBezTo>
                <a:cubicBezTo>
                  <a:pt x="11161113" y="3273706"/>
                  <a:pt x="11202270" y="3275566"/>
                  <a:pt x="11224179" y="3273706"/>
                </a:cubicBezTo>
                <a:cubicBezTo>
                  <a:pt x="11234977" y="3297888"/>
                  <a:pt x="11221988" y="3270683"/>
                  <a:pt x="11235212" y="3293392"/>
                </a:cubicBezTo>
                <a:lnTo>
                  <a:pt x="12289970" y="3293392"/>
                </a:lnTo>
                <a:lnTo>
                  <a:pt x="12289970" y="2241377"/>
                </a:lnTo>
                <a:cubicBezTo>
                  <a:pt x="12242005" y="2214482"/>
                  <a:pt x="12343568" y="2181231"/>
                  <a:pt x="12289970" y="2164877"/>
                </a:cubicBezTo>
                <a:cubicBezTo>
                  <a:pt x="12344742" y="2140772"/>
                  <a:pt x="12243022" y="2121705"/>
                  <a:pt x="12289970" y="2086361"/>
                </a:cubicBezTo>
                <a:close/>
              </a:path>
            </a:pathLst>
          </a:custGeom>
          <a:gradFill>
            <a:gsLst>
              <a:gs pos="0">
                <a:srgbClr val="F2F2F2"/>
              </a:gs>
              <a:gs pos="100000">
                <a:srgbClr val="77ABDB">
                  <a:alpha val="66666"/>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21"/>
          <p:cNvSpPr/>
          <p:nvPr/>
        </p:nvSpPr>
        <p:spPr>
          <a:xfrm>
            <a:off x="9650520" y="260390"/>
            <a:ext cx="37491" cy="37491"/>
          </a:xfrm>
          <a:custGeom>
            <a:rect b="b" l="l" r="r" t="t"/>
            <a:pathLst>
              <a:path extrusionOk="0" h="37491" w="37491">
                <a:moveTo>
                  <a:pt x="18164" y="-628"/>
                </a:moveTo>
                <a:cubicBezTo>
                  <a:pt x="7807" y="-628"/>
                  <a:pt x="-582" y="7761"/>
                  <a:pt x="-582" y="18117"/>
                </a:cubicBezTo>
                <a:cubicBezTo>
                  <a:pt x="-582" y="28474"/>
                  <a:pt x="7807" y="36863"/>
                  <a:pt x="18164" y="36863"/>
                </a:cubicBezTo>
                <a:cubicBezTo>
                  <a:pt x="28521" y="36863"/>
                  <a:pt x="36910" y="28474"/>
                  <a:pt x="36910" y="18117"/>
                </a:cubicBezTo>
                <a:cubicBezTo>
                  <a:pt x="36910" y="7761"/>
                  <a:pt x="28521" y="-628"/>
                  <a:pt x="18164" y="-628"/>
                </a:cubicBezTo>
                <a:close/>
              </a:path>
            </a:pathLst>
          </a:custGeom>
          <a:solidFill>
            <a:srgbClr val="00B0F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21"/>
          <p:cNvSpPr/>
          <p:nvPr/>
        </p:nvSpPr>
        <p:spPr>
          <a:xfrm flipH="1">
            <a:off x="9976132" y="119255"/>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21"/>
          <p:cNvSpPr/>
          <p:nvPr/>
        </p:nvSpPr>
        <p:spPr>
          <a:xfrm>
            <a:off x="11557011" y="763572"/>
            <a:ext cx="45719" cy="45719"/>
          </a:xfrm>
          <a:custGeom>
            <a:rect b="b" l="l" r="r" t="t"/>
            <a:pathLst>
              <a:path extrusionOk="0" h="111632" w="107870">
                <a:moveTo>
                  <a:pt x="53594" y="110855"/>
                </a:moveTo>
                <a:cubicBezTo>
                  <a:pt x="125412" y="110855"/>
                  <a:pt x="125508" y="-777"/>
                  <a:pt x="53594" y="-777"/>
                </a:cubicBezTo>
                <a:cubicBezTo>
                  <a:pt x="-18320" y="-777"/>
                  <a:pt x="-18415" y="110855"/>
                  <a:pt x="53594" y="110855"/>
                </a:cubicBezTo>
                <a:close/>
              </a:path>
            </a:pathLst>
          </a:custGeom>
          <a:solidFill>
            <a:srgbClr val="FFC000"/>
          </a:solidFill>
          <a:ln>
            <a:noFill/>
          </a:ln>
          <a:effectLst>
            <a:outerShdw blurRad="76200" sx="132000" rotWithShape="0" algn="ctr" sy="132000">
              <a:srgbClr val="FFC000">
                <a:alpha val="6470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21"/>
          <p:cNvSpPr/>
          <p:nvPr/>
        </p:nvSpPr>
        <p:spPr>
          <a:xfrm>
            <a:off x="10634520" y="570328"/>
            <a:ext cx="65890" cy="65891"/>
          </a:xfrm>
          <a:custGeom>
            <a:rect b="b" l="l" r="r" t="t"/>
            <a:pathLst>
              <a:path extrusionOk="0" h="65891" w="65890">
                <a:moveTo>
                  <a:pt x="32410" y="65263"/>
                </a:moveTo>
                <a:cubicBezTo>
                  <a:pt x="28699" y="48823"/>
                  <a:pt x="15858" y="35982"/>
                  <a:pt x="-582" y="32270"/>
                </a:cubicBezTo>
                <a:cubicBezTo>
                  <a:pt x="6926" y="29206"/>
                  <a:pt x="14059" y="25307"/>
                  <a:pt x="20694" y="20648"/>
                </a:cubicBezTo>
                <a:cubicBezTo>
                  <a:pt x="25353" y="14003"/>
                  <a:pt x="29280" y="6870"/>
                  <a:pt x="32410" y="-628"/>
                </a:cubicBezTo>
                <a:cubicBezTo>
                  <a:pt x="35991" y="15831"/>
                  <a:pt x="48850" y="28690"/>
                  <a:pt x="65309" y="32270"/>
                </a:cubicBezTo>
                <a:cubicBezTo>
                  <a:pt x="57811" y="35392"/>
                  <a:pt x="50678" y="39328"/>
                  <a:pt x="44033" y="43986"/>
                </a:cubicBezTo>
                <a:cubicBezTo>
                  <a:pt x="39375" y="50623"/>
                  <a:pt x="35475" y="57755"/>
                  <a:pt x="32410" y="65263"/>
                </a:cubicBezTo>
                <a:close/>
              </a:path>
            </a:pathLst>
          </a:custGeom>
          <a:gradFill>
            <a:gsLst>
              <a:gs pos="0">
                <a:srgbClr val="24003E"/>
              </a:gs>
              <a:gs pos="100000">
                <a:srgbClr val="00B0F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21"/>
          <p:cNvSpPr/>
          <p:nvPr/>
        </p:nvSpPr>
        <p:spPr>
          <a:xfrm>
            <a:off x="11938655" y="156259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21"/>
          <p:cNvSpPr/>
          <p:nvPr/>
        </p:nvSpPr>
        <p:spPr>
          <a:xfrm flipH="1">
            <a:off x="10263943" y="541348"/>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21"/>
          <p:cNvSpPr/>
          <p:nvPr/>
        </p:nvSpPr>
        <p:spPr>
          <a:xfrm flipH="1">
            <a:off x="10322099" y="229290"/>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21"/>
          <p:cNvSpPr/>
          <p:nvPr/>
        </p:nvSpPr>
        <p:spPr>
          <a:xfrm flipH="1">
            <a:off x="11561285" y="362588"/>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21"/>
          <p:cNvSpPr/>
          <p:nvPr/>
        </p:nvSpPr>
        <p:spPr>
          <a:xfrm>
            <a:off x="11045098" y="371139"/>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21"/>
          <p:cNvSpPr/>
          <p:nvPr/>
        </p:nvSpPr>
        <p:spPr>
          <a:xfrm>
            <a:off x="11846805" y="89316"/>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21"/>
          <p:cNvSpPr/>
          <p:nvPr/>
        </p:nvSpPr>
        <p:spPr>
          <a:xfrm rot="-187102">
            <a:off x="9431810" y="12440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21"/>
          <p:cNvSpPr/>
          <p:nvPr/>
        </p:nvSpPr>
        <p:spPr>
          <a:xfrm flipH="1">
            <a:off x="11974197" y="734631"/>
            <a:ext cx="45719" cy="45719"/>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21"/>
          <p:cNvSpPr/>
          <p:nvPr/>
        </p:nvSpPr>
        <p:spPr>
          <a:xfrm>
            <a:off x="8863494" y="134812"/>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21"/>
          <p:cNvSpPr/>
          <p:nvPr/>
        </p:nvSpPr>
        <p:spPr>
          <a:xfrm>
            <a:off x="11065752" y="806517"/>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21"/>
          <p:cNvSpPr/>
          <p:nvPr/>
        </p:nvSpPr>
        <p:spPr>
          <a:xfrm rot="10800000">
            <a:off x="10688638" y="852833"/>
            <a:ext cx="45719" cy="47135"/>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21"/>
          <p:cNvSpPr/>
          <p:nvPr/>
        </p:nvSpPr>
        <p:spPr>
          <a:xfrm rot="6660469">
            <a:off x="10598588" y="43000"/>
            <a:ext cx="101822" cy="92631"/>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0" name="Google Shape;970;p21"/>
          <p:cNvGrpSpPr/>
          <p:nvPr/>
        </p:nvGrpSpPr>
        <p:grpSpPr>
          <a:xfrm>
            <a:off x="10040431" y="2679589"/>
            <a:ext cx="1396584" cy="3210343"/>
            <a:chOff x="9622451" y="2773376"/>
            <a:chExt cx="1545123" cy="3551790"/>
          </a:xfrm>
        </p:grpSpPr>
        <p:sp>
          <p:nvSpPr>
            <p:cNvPr id="971" name="Google Shape;971;p21"/>
            <p:cNvSpPr/>
            <p:nvPr/>
          </p:nvSpPr>
          <p:spPr>
            <a:xfrm>
              <a:off x="9622451" y="3835910"/>
              <a:ext cx="382725" cy="1151680"/>
            </a:xfrm>
            <a:custGeom>
              <a:rect b="b" l="l" r="r" t="t"/>
              <a:pathLst>
                <a:path extrusionOk="0" h="1151680" w="382725">
                  <a:moveTo>
                    <a:pt x="308371" y="361"/>
                  </a:moveTo>
                  <a:cubicBezTo>
                    <a:pt x="308371" y="361"/>
                    <a:pt x="-27825" y="200113"/>
                    <a:pt x="3104" y="536309"/>
                  </a:cubicBezTo>
                  <a:cubicBezTo>
                    <a:pt x="7441" y="582562"/>
                    <a:pt x="15822" y="725076"/>
                    <a:pt x="20159" y="773641"/>
                  </a:cubicBezTo>
                  <a:cubicBezTo>
                    <a:pt x="30855" y="889271"/>
                    <a:pt x="8309" y="1084687"/>
                    <a:pt x="42708" y="1152042"/>
                  </a:cubicBezTo>
                  <a:cubicBezTo>
                    <a:pt x="42708" y="1152042"/>
                    <a:pt x="263852" y="832323"/>
                    <a:pt x="383819" y="531684"/>
                  </a:cubicBezTo>
                  <a:close/>
                </a:path>
              </a:pathLst>
            </a:custGeom>
            <a:solidFill>
              <a:srgbClr val="BC15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21"/>
            <p:cNvSpPr/>
            <p:nvPr/>
          </p:nvSpPr>
          <p:spPr>
            <a:xfrm>
              <a:off x="9669266" y="3925524"/>
              <a:ext cx="291969" cy="1017260"/>
            </a:xfrm>
            <a:custGeom>
              <a:rect b="b" l="l" r="r" t="t"/>
              <a:pathLst>
                <a:path extrusionOk="0" h="1017260" w="291969">
                  <a:moveTo>
                    <a:pt x="234091" y="361"/>
                  </a:moveTo>
                  <a:cubicBezTo>
                    <a:pt x="234091" y="361"/>
                    <a:pt x="-22319" y="176698"/>
                    <a:pt x="2830" y="473869"/>
                  </a:cubicBezTo>
                  <a:cubicBezTo>
                    <a:pt x="6010" y="514629"/>
                    <a:pt x="12368" y="640376"/>
                    <a:pt x="15841" y="683449"/>
                  </a:cubicBezTo>
                  <a:cubicBezTo>
                    <a:pt x="23932" y="786071"/>
                    <a:pt x="6878" y="958360"/>
                    <a:pt x="32895" y="1017621"/>
                  </a:cubicBezTo>
                  <a:cubicBezTo>
                    <a:pt x="135515" y="842470"/>
                    <a:pt x="222528" y="658704"/>
                    <a:pt x="293064" y="468376"/>
                  </a:cubicBezTo>
                  <a:close/>
                </a:path>
              </a:pathLst>
            </a:custGeom>
            <a:solidFill>
              <a:srgbClr val="D31A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21"/>
            <p:cNvSpPr/>
            <p:nvPr/>
          </p:nvSpPr>
          <p:spPr>
            <a:xfrm>
              <a:off x="10784814" y="3835910"/>
              <a:ext cx="382760" cy="1151680"/>
            </a:xfrm>
            <a:custGeom>
              <a:rect b="b" l="l" r="r" t="t"/>
              <a:pathLst>
                <a:path extrusionOk="0" h="1151680" w="382760">
                  <a:moveTo>
                    <a:pt x="76543" y="361"/>
                  </a:moveTo>
                  <a:cubicBezTo>
                    <a:pt x="76543" y="361"/>
                    <a:pt x="413028" y="200113"/>
                    <a:pt x="381809" y="536309"/>
                  </a:cubicBezTo>
                  <a:cubicBezTo>
                    <a:pt x="377762" y="582562"/>
                    <a:pt x="369377" y="725076"/>
                    <a:pt x="365040" y="773641"/>
                  </a:cubicBezTo>
                  <a:cubicBezTo>
                    <a:pt x="354345" y="889271"/>
                    <a:pt x="376604" y="1084687"/>
                    <a:pt x="342491" y="1152042"/>
                  </a:cubicBezTo>
                  <a:cubicBezTo>
                    <a:pt x="342491" y="1152042"/>
                    <a:pt x="121351" y="832323"/>
                    <a:pt x="1094" y="531684"/>
                  </a:cubicBezTo>
                  <a:close/>
                </a:path>
              </a:pathLst>
            </a:custGeom>
            <a:solidFill>
              <a:srgbClr val="BC15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21"/>
            <p:cNvSpPr/>
            <p:nvPr/>
          </p:nvSpPr>
          <p:spPr>
            <a:xfrm>
              <a:off x="10062236" y="5291700"/>
              <a:ext cx="707351" cy="1033466"/>
            </a:xfrm>
            <a:custGeom>
              <a:rect b="b" l="l" r="r" t="t"/>
              <a:pathLst>
                <a:path extrusionOk="0" h="1033466" w="707351">
                  <a:moveTo>
                    <a:pt x="146677" y="361"/>
                  </a:moveTo>
                  <a:cubicBezTo>
                    <a:pt x="6761" y="105180"/>
                    <a:pt x="-38622" y="294698"/>
                    <a:pt x="38273" y="451609"/>
                  </a:cubicBezTo>
                  <a:cubicBezTo>
                    <a:pt x="102737" y="598460"/>
                    <a:pt x="102737" y="598460"/>
                    <a:pt x="110828" y="625055"/>
                  </a:cubicBezTo>
                  <a:cubicBezTo>
                    <a:pt x="139736" y="725654"/>
                    <a:pt x="148699" y="850246"/>
                    <a:pt x="264329" y="973681"/>
                  </a:cubicBezTo>
                  <a:cubicBezTo>
                    <a:pt x="264329" y="973681"/>
                    <a:pt x="362905" y="1116774"/>
                    <a:pt x="454251" y="961540"/>
                  </a:cubicBezTo>
                  <a:cubicBezTo>
                    <a:pt x="522187" y="833075"/>
                    <a:pt x="583182" y="701053"/>
                    <a:pt x="637239" y="566084"/>
                  </a:cubicBezTo>
                  <a:cubicBezTo>
                    <a:pt x="678285" y="458836"/>
                    <a:pt x="690138" y="321525"/>
                    <a:pt x="700255" y="289438"/>
                  </a:cubicBezTo>
                  <a:cubicBezTo>
                    <a:pt x="718757" y="231623"/>
                    <a:pt x="719046" y="122062"/>
                    <a:pt x="555717" y="361"/>
                  </a:cubicBezTo>
                  <a:close/>
                </a:path>
              </a:pathLst>
            </a:custGeom>
            <a:solidFill>
              <a:srgbClr val="D84B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21"/>
            <p:cNvSpPr/>
            <p:nvPr/>
          </p:nvSpPr>
          <p:spPr>
            <a:xfrm>
              <a:off x="9847978" y="3195028"/>
              <a:ext cx="1040668" cy="1995398"/>
            </a:xfrm>
            <a:custGeom>
              <a:rect b="b" l="l" r="r" t="t"/>
              <a:pathLst>
                <a:path extrusionOk="0" h="1995398" w="1040668">
                  <a:moveTo>
                    <a:pt x="318727" y="1966081"/>
                  </a:moveTo>
                  <a:cubicBezTo>
                    <a:pt x="318727" y="1966081"/>
                    <a:pt x="617056" y="2032858"/>
                    <a:pt x="805245" y="1966081"/>
                  </a:cubicBezTo>
                  <a:cubicBezTo>
                    <a:pt x="805245" y="1966081"/>
                    <a:pt x="1242904" y="675066"/>
                    <a:pt x="927524" y="361"/>
                  </a:cubicBezTo>
                  <a:cubicBezTo>
                    <a:pt x="927524" y="361"/>
                    <a:pt x="660128" y="131313"/>
                    <a:pt x="92092" y="15104"/>
                  </a:cubicBezTo>
                  <a:cubicBezTo>
                    <a:pt x="92092" y="15104"/>
                    <a:pt x="-222712" y="786359"/>
                    <a:pt x="318727" y="1965214"/>
                  </a:cubicBezTo>
                </a:path>
              </a:pathLst>
            </a:custGeom>
            <a:solidFill>
              <a:srgbClr val="E1E2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21"/>
            <p:cNvSpPr/>
            <p:nvPr/>
          </p:nvSpPr>
          <p:spPr>
            <a:xfrm>
              <a:off x="10247830" y="5344022"/>
              <a:ext cx="333951" cy="649265"/>
            </a:xfrm>
            <a:custGeom>
              <a:rect b="b" l="l" r="r" t="t"/>
              <a:pathLst>
                <a:path extrusionOk="0" h="649265" w="333951">
                  <a:moveTo>
                    <a:pt x="36242" y="361"/>
                  </a:moveTo>
                  <a:cubicBezTo>
                    <a:pt x="36242" y="361"/>
                    <a:pt x="-97600" y="308517"/>
                    <a:pt x="157074" y="649627"/>
                  </a:cubicBezTo>
                  <a:cubicBezTo>
                    <a:pt x="157074" y="649627"/>
                    <a:pt x="386313" y="540356"/>
                    <a:pt x="324451" y="361"/>
                  </a:cubicBezTo>
                  <a:close/>
                </a:path>
              </a:pathLst>
            </a:custGeom>
            <a:solidFill>
              <a:srgbClr val="F4AB0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21"/>
            <p:cNvSpPr/>
            <p:nvPr/>
          </p:nvSpPr>
          <p:spPr>
            <a:xfrm>
              <a:off x="10292324" y="5291700"/>
              <a:ext cx="245930" cy="478421"/>
            </a:xfrm>
            <a:custGeom>
              <a:rect b="b" l="l" r="r" t="t"/>
              <a:pathLst>
                <a:path extrusionOk="0" h="478421" w="245930">
                  <a:moveTo>
                    <a:pt x="27015" y="361"/>
                  </a:moveTo>
                  <a:cubicBezTo>
                    <a:pt x="27015" y="361"/>
                    <a:pt x="-71562" y="227575"/>
                    <a:pt x="115759" y="478783"/>
                  </a:cubicBezTo>
                  <a:cubicBezTo>
                    <a:pt x="115759" y="478783"/>
                    <a:pt x="284872" y="398130"/>
                    <a:pt x="239196" y="361"/>
                  </a:cubicBezTo>
                  <a:close/>
                </a:path>
              </a:pathLst>
            </a:custGeom>
            <a:solidFill>
              <a:srgbClr val="F9C7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21"/>
            <p:cNvSpPr/>
            <p:nvPr/>
          </p:nvSpPr>
          <p:spPr>
            <a:xfrm>
              <a:off x="10144633" y="5126926"/>
              <a:ext cx="542434" cy="227575"/>
            </a:xfrm>
            <a:custGeom>
              <a:rect b="b" l="l" r="r" t="t"/>
              <a:pathLst>
                <a:path extrusionOk="0" h="227575" w="542434">
                  <a:moveTo>
                    <a:pt x="7040" y="361"/>
                  </a:moveTo>
                  <a:cubicBezTo>
                    <a:pt x="-5678" y="61183"/>
                    <a:pt x="2127" y="124577"/>
                    <a:pt x="29299" y="180456"/>
                  </a:cubicBezTo>
                  <a:cubicBezTo>
                    <a:pt x="29299" y="180456"/>
                    <a:pt x="224715" y="279320"/>
                    <a:pt x="504253" y="191730"/>
                  </a:cubicBezTo>
                  <a:cubicBezTo>
                    <a:pt x="504253" y="191730"/>
                    <a:pt x="580570" y="139985"/>
                    <a:pt x="520440" y="361"/>
                  </a:cubicBezTo>
                  <a:close/>
                </a:path>
              </a:pathLst>
            </a:custGeom>
            <a:solidFill>
              <a:srgbClr val="910F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21"/>
            <p:cNvSpPr/>
            <p:nvPr/>
          </p:nvSpPr>
          <p:spPr>
            <a:xfrm>
              <a:off x="10182089" y="4353068"/>
              <a:ext cx="372330" cy="372330"/>
            </a:xfrm>
            <a:custGeom>
              <a:rect b="b" l="l" r="r" t="t"/>
              <a:pathLst>
                <a:path extrusionOk="0" h="372330" w="372330">
                  <a:moveTo>
                    <a:pt x="372330" y="186165"/>
                  </a:moveTo>
                  <a:cubicBezTo>
                    <a:pt x="372330" y="288981"/>
                    <a:pt x="288982" y="372330"/>
                    <a:pt x="186165" y="372330"/>
                  </a:cubicBezTo>
                  <a:cubicBezTo>
                    <a:pt x="83349" y="372330"/>
                    <a:pt x="0" y="288981"/>
                    <a:pt x="0" y="186165"/>
                  </a:cubicBezTo>
                  <a:cubicBezTo>
                    <a:pt x="0" y="83349"/>
                    <a:pt x="83349" y="0"/>
                    <a:pt x="186165" y="0"/>
                  </a:cubicBezTo>
                  <a:cubicBezTo>
                    <a:pt x="288981" y="0"/>
                    <a:pt x="372330" y="83349"/>
                    <a:pt x="372330" y="186165"/>
                  </a:cubicBezTo>
                  <a:close/>
                </a:path>
              </a:pathLst>
            </a:custGeom>
            <a:solidFill>
              <a:srgbClr val="9303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21"/>
            <p:cNvSpPr/>
            <p:nvPr/>
          </p:nvSpPr>
          <p:spPr>
            <a:xfrm>
              <a:off x="10814301" y="3959924"/>
              <a:ext cx="307614" cy="1000204"/>
            </a:xfrm>
            <a:custGeom>
              <a:rect b="b" l="l" r="r" t="t"/>
              <a:pathLst>
                <a:path extrusionOk="0" h="1000204" w="307614">
                  <a:moveTo>
                    <a:pt x="25376" y="361"/>
                  </a:moveTo>
                  <a:cubicBezTo>
                    <a:pt x="25376" y="361"/>
                    <a:pt x="293929" y="157908"/>
                    <a:pt x="291614" y="455946"/>
                  </a:cubicBezTo>
                  <a:cubicBezTo>
                    <a:pt x="291614" y="496705"/>
                    <a:pt x="293929" y="622743"/>
                    <a:pt x="293639" y="665815"/>
                  </a:cubicBezTo>
                  <a:cubicBezTo>
                    <a:pt x="293639" y="769016"/>
                    <a:pt x="322547" y="939570"/>
                    <a:pt x="300287" y="1000566"/>
                  </a:cubicBezTo>
                  <a:cubicBezTo>
                    <a:pt x="185525" y="833913"/>
                    <a:pt x="85213" y="657605"/>
                    <a:pt x="1094" y="473579"/>
                  </a:cubicBezTo>
                  <a:close/>
                </a:path>
              </a:pathLst>
            </a:custGeom>
            <a:solidFill>
              <a:srgbClr val="D31A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21"/>
            <p:cNvSpPr/>
            <p:nvPr/>
          </p:nvSpPr>
          <p:spPr>
            <a:xfrm>
              <a:off x="9938976" y="3114732"/>
              <a:ext cx="951239" cy="1645645"/>
            </a:xfrm>
            <a:custGeom>
              <a:rect b="b" l="l" r="r" t="t"/>
              <a:pathLst>
                <a:path extrusionOk="0" h="1645645" w="951239">
                  <a:moveTo>
                    <a:pt x="1094" y="96267"/>
                  </a:moveTo>
                  <a:cubicBezTo>
                    <a:pt x="1094" y="96267"/>
                    <a:pt x="910817" y="555321"/>
                    <a:pt x="825830" y="1646007"/>
                  </a:cubicBezTo>
                  <a:cubicBezTo>
                    <a:pt x="825830" y="1646007"/>
                    <a:pt x="1095826" y="720962"/>
                    <a:pt x="846932" y="113902"/>
                  </a:cubicBezTo>
                  <a:cubicBezTo>
                    <a:pt x="846932" y="114190"/>
                    <a:pt x="59488" y="-129501"/>
                    <a:pt x="1094" y="96267"/>
                  </a:cubicBezTo>
                  <a:close/>
                </a:path>
              </a:pathLst>
            </a:custGeom>
            <a:solidFill>
              <a:srgbClr val="C9C9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21"/>
            <p:cNvSpPr/>
            <p:nvPr/>
          </p:nvSpPr>
          <p:spPr>
            <a:xfrm>
              <a:off x="9921343" y="2773376"/>
              <a:ext cx="864628" cy="545354"/>
            </a:xfrm>
            <a:custGeom>
              <a:rect b="b" l="l" r="r" t="t"/>
              <a:pathLst>
                <a:path extrusionOk="0" h="545354" w="864628">
                  <a:moveTo>
                    <a:pt x="1094" y="478672"/>
                  </a:moveTo>
                  <a:cubicBezTo>
                    <a:pt x="1094" y="478672"/>
                    <a:pt x="244784" y="-138217"/>
                    <a:pt x="547739" y="29158"/>
                  </a:cubicBezTo>
                  <a:cubicBezTo>
                    <a:pt x="547739" y="29158"/>
                    <a:pt x="792007" y="202604"/>
                    <a:pt x="865723" y="455546"/>
                  </a:cubicBezTo>
                  <a:cubicBezTo>
                    <a:pt x="864565" y="455546"/>
                    <a:pt x="600349" y="642000"/>
                    <a:pt x="1094" y="478672"/>
                  </a:cubicBezTo>
                  <a:close/>
                </a:path>
              </a:pathLst>
            </a:custGeom>
            <a:solidFill>
              <a:srgbClr val="910F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21"/>
            <p:cNvSpPr/>
            <p:nvPr/>
          </p:nvSpPr>
          <p:spPr>
            <a:xfrm>
              <a:off x="10081780" y="3564757"/>
              <a:ext cx="542307" cy="542307"/>
            </a:xfrm>
            <a:custGeom>
              <a:rect b="b" l="l" r="r" t="t"/>
              <a:pathLst>
                <a:path extrusionOk="0" h="542307" w="542307">
                  <a:moveTo>
                    <a:pt x="542307" y="271154"/>
                  </a:moveTo>
                  <a:cubicBezTo>
                    <a:pt x="542307" y="420908"/>
                    <a:pt x="420908" y="542307"/>
                    <a:pt x="271154" y="542307"/>
                  </a:cubicBezTo>
                  <a:cubicBezTo>
                    <a:pt x="121400" y="542307"/>
                    <a:pt x="0" y="420908"/>
                    <a:pt x="0" y="271154"/>
                  </a:cubicBezTo>
                  <a:cubicBezTo>
                    <a:pt x="0" y="121400"/>
                    <a:pt x="121400" y="0"/>
                    <a:pt x="271154" y="0"/>
                  </a:cubicBezTo>
                  <a:cubicBezTo>
                    <a:pt x="420908" y="0"/>
                    <a:pt x="542307" y="121400"/>
                    <a:pt x="542307" y="271154"/>
                  </a:cubicBezTo>
                  <a:close/>
                </a:path>
              </a:pathLst>
            </a:custGeom>
            <a:solidFill>
              <a:srgbClr val="BC007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4" name="Google Shape;984;p21"/>
          <p:cNvSpPr txBox="1"/>
          <p:nvPr/>
        </p:nvSpPr>
        <p:spPr>
          <a:xfrm>
            <a:off x="2991354" y="445958"/>
            <a:ext cx="6209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200">
                <a:solidFill>
                  <a:schemeClr val="lt1"/>
                </a:solidFill>
                <a:latin typeface="Josefin Sans SemiBold"/>
                <a:ea typeface="Josefin Sans SemiBold"/>
                <a:cs typeface="Josefin Sans SemiBold"/>
                <a:sym typeface="Josefin Sans SemiBold"/>
              </a:rPr>
              <a:t>SQL Database Integration</a:t>
            </a:r>
            <a:endParaRPr/>
          </a:p>
        </p:txBody>
      </p:sp>
      <p:sp>
        <p:nvSpPr>
          <p:cNvPr id="985" name="Google Shape;985;p21"/>
          <p:cNvSpPr/>
          <p:nvPr/>
        </p:nvSpPr>
        <p:spPr>
          <a:xfrm flipH="1">
            <a:off x="-198521" y="4518388"/>
            <a:ext cx="12377028" cy="2544038"/>
          </a:xfrm>
          <a:custGeom>
            <a:rect b="b" l="l" r="r" t="t"/>
            <a:pathLst>
              <a:path extrusionOk="0" h="3303945" w="13380571">
                <a:moveTo>
                  <a:pt x="13362613" y="861270"/>
                </a:moveTo>
                <a:cubicBezTo>
                  <a:pt x="13214074" y="758440"/>
                  <a:pt x="13032185" y="703549"/>
                  <a:pt x="12845618" y="705247"/>
                </a:cubicBezTo>
                <a:cubicBezTo>
                  <a:pt x="12386727" y="708735"/>
                  <a:pt x="12011891" y="1051010"/>
                  <a:pt x="12008997" y="1469010"/>
                </a:cubicBezTo>
                <a:cubicBezTo>
                  <a:pt x="12008488" y="1543860"/>
                  <a:pt x="12019887" y="1618384"/>
                  <a:pt x="12043027" y="1690218"/>
                </a:cubicBezTo>
                <a:cubicBezTo>
                  <a:pt x="11705793" y="1712695"/>
                  <a:pt x="11415775" y="1916247"/>
                  <a:pt x="11305944" y="2207584"/>
                </a:cubicBezTo>
                <a:cubicBezTo>
                  <a:pt x="10966243" y="2071557"/>
                  <a:pt x="10568861" y="2153506"/>
                  <a:pt x="10326570" y="2409569"/>
                </a:cubicBezTo>
                <a:cubicBezTo>
                  <a:pt x="10126901" y="2158289"/>
                  <a:pt x="9781159" y="2040740"/>
                  <a:pt x="9449625" y="2111396"/>
                </a:cubicBezTo>
                <a:cubicBezTo>
                  <a:pt x="9194062" y="1756177"/>
                  <a:pt x="8670856" y="1656959"/>
                  <a:pt x="8280927" y="1889785"/>
                </a:cubicBezTo>
                <a:cubicBezTo>
                  <a:pt x="8116955" y="1987701"/>
                  <a:pt x="7995503" y="2134563"/>
                  <a:pt x="7937432" y="2305166"/>
                </a:cubicBezTo>
                <a:cubicBezTo>
                  <a:pt x="7566950" y="2047576"/>
                  <a:pt x="7037406" y="2112381"/>
                  <a:pt x="6754671" y="2449912"/>
                </a:cubicBezTo>
                <a:cubicBezTo>
                  <a:pt x="6750774" y="2454563"/>
                  <a:pt x="6746937" y="2459252"/>
                  <a:pt x="6743160" y="2463980"/>
                </a:cubicBezTo>
                <a:cubicBezTo>
                  <a:pt x="6530874" y="2283402"/>
                  <a:pt x="6231643" y="2214877"/>
                  <a:pt x="5950864" y="2282534"/>
                </a:cubicBezTo>
                <a:cubicBezTo>
                  <a:pt x="5775960" y="1888832"/>
                  <a:pt x="5283857" y="1698852"/>
                  <a:pt x="4851722" y="1858201"/>
                </a:cubicBezTo>
                <a:cubicBezTo>
                  <a:pt x="4588664" y="1955210"/>
                  <a:pt x="4396711" y="2166155"/>
                  <a:pt x="4340835" y="2419645"/>
                </a:cubicBezTo>
                <a:cubicBezTo>
                  <a:pt x="4064046" y="2239385"/>
                  <a:pt x="3695530" y="2228139"/>
                  <a:pt x="3406124" y="2391122"/>
                </a:cubicBezTo>
                <a:cubicBezTo>
                  <a:pt x="3197131" y="2011519"/>
                  <a:pt x="2689936" y="1858139"/>
                  <a:pt x="2273268" y="2048545"/>
                </a:cubicBezTo>
                <a:cubicBezTo>
                  <a:pt x="2140050" y="2109428"/>
                  <a:pt x="2026893" y="2201368"/>
                  <a:pt x="1945315" y="2315010"/>
                </a:cubicBezTo>
                <a:cubicBezTo>
                  <a:pt x="1822689" y="2197182"/>
                  <a:pt x="1662197" y="2117837"/>
                  <a:pt x="1486935" y="2088376"/>
                </a:cubicBezTo>
                <a:cubicBezTo>
                  <a:pt x="1632319" y="1725050"/>
                  <a:pt x="1459405" y="1319838"/>
                  <a:pt x="1082833" y="1141384"/>
                </a:cubicBezTo>
                <a:cubicBezTo>
                  <a:pt x="1153929" y="1024804"/>
                  <a:pt x="1190350" y="893320"/>
                  <a:pt x="1188495" y="759967"/>
                </a:cubicBezTo>
                <a:cubicBezTo>
                  <a:pt x="1183561" y="344835"/>
                  <a:pt x="812297" y="5505"/>
                  <a:pt x="356639" y="-231"/>
                </a:cubicBezTo>
                <a:cubicBezTo>
                  <a:pt x="233840" y="-1975"/>
                  <a:pt x="112111" y="20797"/>
                  <a:pt x="8" y="66504"/>
                </a:cubicBezTo>
                <a:lnTo>
                  <a:pt x="8" y="3293392"/>
                </a:lnTo>
                <a:lnTo>
                  <a:pt x="2018224" y="3293392"/>
                </a:lnTo>
                <a:cubicBezTo>
                  <a:pt x="2025540" y="3284169"/>
                  <a:pt x="2032771" y="3274791"/>
                  <a:pt x="2039662" y="3265180"/>
                </a:cubicBezTo>
                <a:cubicBezTo>
                  <a:pt x="2049701" y="3274868"/>
                  <a:pt x="2060080" y="3284247"/>
                  <a:pt x="2070629" y="3293392"/>
                </a:cubicBezTo>
                <a:lnTo>
                  <a:pt x="4648803" y="3293392"/>
                </a:lnTo>
                <a:cubicBezTo>
                  <a:pt x="4696105" y="3301143"/>
                  <a:pt x="4667264" y="3295485"/>
                  <a:pt x="4736090" y="3299516"/>
                </a:cubicBezTo>
                <a:cubicBezTo>
                  <a:pt x="4862595" y="3303546"/>
                  <a:pt x="4818186" y="3303546"/>
                  <a:pt x="4878078" y="3293392"/>
                </a:cubicBezTo>
                <a:lnTo>
                  <a:pt x="8160922" y="3293392"/>
                </a:lnTo>
                <a:cubicBezTo>
                  <a:pt x="8240721" y="3288509"/>
                  <a:pt x="8311758" y="3316102"/>
                  <a:pt x="8375734" y="3296493"/>
                </a:cubicBezTo>
                <a:cubicBezTo>
                  <a:pt x="8545882" y="3305561"/>
                  <a:pt x="8465317" y="3297113"/>
                  <a:pt x="8620577" y="3293392"/>
                </a:cubicBezTo>
                <a:lnTo>
                  <a:pt x="8867888" y="3293392"/>
                </a:lnTo>
                <a:cubicBezTo>
                  <a:pt x="8891113" y="3290292"/>
                  <a:pt x="8914168" y="3286339"/>
                  <a:pt x="8936798" y="3281456"/>
                </a:cubicBezTo>
                <a:cubicBezTo>
                  <a:pt x="8939690" y="3285487"/>
                  <a:pt x="8942669" y="3289207"/>
                  <a:pt x="8945305" y="3293392"/>
                </a:cubicBezTo>
                <a:lnTo>
                  <a:pt x="11697967" y="3293392"/>
                </a:lnTo>
                <a:cubicBezTo>
                  <a:pt x="11724339" y="3251538"/>
                  <a:pt x="11840296" y="3320055"/>
                  <a:pt x="11857735" y="3273706"/>
                </a:cubicBezTo>
                <a:cubicBezTo>
                  <a:pt x="11961782" y="3315482"/>
                  <a:pt x="11989685" y="3273706"/>
                  <a:pt x="12110747" y="3273706"/>
                </a:cubicBezTo>
                <a:cubicBezTo>
                  <a:pt x="12135078" y="3273706"/>
                  <a:pt x="12179827" y="3275566"/>
                  <a:pt x="12203647" y="3273706"/>
                </a:cubicBezTo>
                <a:cubicBezTo>
                  <a:pt x="12215388" y="3297888"/>
                  <a:pt x="12201265" y="3270683"/>
                  <a:pt x="12215643" y="3293392"/>
                </a:cubicBezTo>
                <a:lnTo>
                  <a:pt x="13362444" y="3293392"/>
                </a:lnTo>
                <a:lnTo>
                  <a:pt x="13362444" y="2241377"/>
                </a:lnTo>
                <a:cubicBezTo>
                  <a:pt x="13310293" y="2214482"/>
                  <a:pt x="13420719" y="2181231"/>
                  <a:pt x="13362444" y="2164877"/>
                </a:cubicBezTo>
                <a:cubicBezTo>
                  <a:pt x="13421996" y="2140772"/>
                  <a:pt x="13311399" y="2121705"/>
                  <a:pt x="13362444" y="2086361"/>
                </a:cubicBezTo>
                <a:close/>
              </a:path>
            </a:pathLst>
          </a:custGeom>
          <a:gradFill>
            <a:gsLst>
              <a:gs pos="0">
                <a:srgbClr val="9DC2E5"/>
              </a:gs>
              <a:gs pos="51000">
                <a:srgbClr val="E4EAF0"/>
              </a:gs>
              <a:gs pos="100000">
                <a:srgbClr val="F2F2F2"/>
              </a:gs>
            </a:gsLst>
            <a:lin ang="16200000" scaled="0"/>
          </a:gradFill>
          <a:ln>
            <a:noFill/>
          </a:ln>
          <a:effectLst>
            <a:outerShdw blurRad="215900" sx="93000" rotWithShape="0" algn="ctr" sy="93000">
              <a:srgbClr val="000000">
                <a:alpha val="26666"/>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21"/>
          <p:cNvSpPr/>
          <p:nvPr/>
        </p:nvSpPr>
        <p:spPr>
          <a:xfrm rot="-5400000">
            <a:off x="3357917" y="746177"/>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987" name="Google Shape;987;p21"/>
          <p:cNvPicPr preferRelativeResize="0"/>
          <p:nvPr/>
        </p:nvPicPr>
        <p:blipFill rotWithShape="1">
          <a:blip r:embed="rId3">
            <a:alphaModFix/>
          </a:blip>
          <a:srcRect b="0" l="0" r="0" t="0"/>
          <a:stretch/>
        </p:blipFill>
        <p:spPr>
          <a:xfrm>
            <a:off x="3726362" y="1521877"/>
            <a:ext cx="123825" cy="119063"/>
          </a:xfrm>
          <a:prstGeom prst="rect">
            <a:avLst/>
          </a:prstGeom>
          <a:noFill/>
          <a:ln>
            <a:noFill/>
          </a:ln>
        </p:spPr>
      </p:pic>
      <p:pic>
        <p:nvPicPr>
          <p:cNvPr id="988" name="Google Shape;988;p21"/>
          <p:cNvPicPr preferRelativeResize="0"/>
          <p:nvPr/>
        </p:nvPicPr>
        <p:blipFill rotWithShape="1">
          <a:blip r:embed="rId3">
            <a:alphaModFix/>
          </a:blip>
          <a:srcRect b="0" l="0" r="0" t="0"/>
          <a:stretch/>
        </p:blipFill>
        <p:spPr>
          <a:xfrm>
            <a:off x="7696862" y="1565419"/>
            <a:ext cx="123825" cy="119063"/>
          </a:xfrm>
          <a:prstGeom prst="rect">
            <a:avLst/>
          </a:prstGeom>
          <a:noFill/>
          <a:ln>
            <a:noFill/>
          </a:ln>
        </p:spPr>
      </p:pic>
      <p:pic>
        <p:nvPicPr>
          <p:cNvPr id="989" name="Google Shape;989;p21"/>
          <p:cNvPicPr preferRelativeResize="0"/>
          <p:nvPr/>
        </p:nvPicPr>
        <p:blipFill rotWithShape="1">
          <a:blip r:embed="rId3">
            <a:alphaModFix/>
          </a:blip>
          <a:srcRect b="0" l="0" r="0" t="0"/>
          <a:stretch/>
        </p:blipFill>
        <p:spPr>
          <a:xfrm flipH="1">
            <a:off x="8306638" y="3589497"/>
            <a:ext cx="123825" cy="119063"/>
          </a:xfrm>
          <a:prstGeom prst="rect">
            <a:avLst/>
          </a:prstGeom>
          <a:noFill/>
          <a:ln>
            <a:noFill/>
          </a:ln>
        </p:spPr>
      </p:pic>
      <p:pic>
        <p:nvPicPr>
          <p:cNvPr id="990" name="Google Shape;990;p21"/>
          <p:cNvPicPr preferRelativeResize="0"/>
          <p:nvPr/>
        </p:nvPicPr>
        <p:blipFill rotWithShape="1">
          <a:blip r:embed="rId3">
            <a:alphaModFix/>
          </a:blip>
          <a:srcRect b="0" l="0" r="0" t="0"/>
          <a:stretch/>
        </p:blipFill>
        <p:spPr>
          <a:xfrm>
            <a:off x="4418141" y="3582760"/>
            <a:ext cx="123825" cy="119063"/>
          </a:xfrm>
          <a:prstGeom prst="rect">
            <a:avLst/>
          </a:prstGeom>
          <a:noFill/>
          <a:ln>
            <a:noFill/>
          </a:ln>
        </p:spPr>
      </p:pic>
      <p:sp>
        <p:nvSpPr>
          <p:cNvPr id="991" name="Google Shape;991;p21"/>
          <p:cNvSpPr/>
          <p:nvPr/>
        </p:nvSpPr>
        <p:spPr>
          <a:xfrm>
            <a:off x="11368588" y="1250205"/>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21"/>
          <p:cNvSpPr/>
          <p:nvPr/>
        </p:nvSpPr>
        <p:spPr>
          <a:xfrm>
            <a:off x="11794272" y="11067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21"/>
          <p:cNvSpPr/>
          <p:nvPr/>
        </p:nvSpPr>
        <p:spPr>
          <a:xfrm>
            <a:off x="233863" y="201369"/>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21"/>
          <p:cNvSpPr/>
          <p:nvPr/>
        </p:nvSpPr>
        <p:spPr>
          <a:xfrm>
            <a:off x="238743" y="78643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6392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21"/>
          <p:cNvSpPr/>
          <p:nvPr/>
        </p:nvSpPr>
        <p:spPr>
          <a:xfrm>
            <a:off x="767412" y="13910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21"/>
          <p:cNvSpPr/>
          <p:nvPr/>
        </p:nvSpPr>
        <p:spPr>
          <a:xfrm>
            <a:off x="352616" y="488647"/>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21"/>
          <p:cNvSpPr/>
          <p:nvPr/>
        </p:nvSpPr>
        <p:spPr>
          <a:xfrm>
            <a:off x="1416679" y="132862"/>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21"/>
          <p:cNvSpPr/>
          <p:nvPr/>
        </p:nvSpPr>
        <p:spPr>
          <a:xfrm>
            <a:off x="36549" y="1229621"/>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21"/>
          <p:cNvSpPr/>
          <p:nvPr/>
        </p:nvSpPr>
        <p:spPr>
          <a:xfrm>
            <a:off x="639330" y="424826"/>
            <a:ext cx="54812" cy="5651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4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21"/>
          <p:cNvSpPr txBox="1"/>
          <p:nvPr/>
        </p:nvSpPr>
        <p:spPr>
          <a:xfrm>
            <a:off x="3288412" y="1796710"/>
            <a:ext cx="1892400" cy="369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IN" sz="1800">
                <a:solidFill>
                  <a:schemeClr val="lt1"/>
                </a:solidFill>
                <a:latin typeface="Josefin Sans"/>
                <a:ea typeface="Josefin Sans"/>
                <a:cs typeface="Josefin Sans"/>
                <a:sym typeface="Josefin Sans"/>
              </a:rPr>
              <a:t>1. </a:t>
            </a:r>
            <a:r>
              <a:rPr lang="en-IN" sz="1800">
                <a:solidFill>
                  <a:schemeClr val="lt1"/>
                </a:solidFill>
                <a:latin typeface="Josefin Sans"/>
                <a:ea typeface="Josefin Sans"/>
                <a:cs typeface="Josefin Sans"/>
                <a:sym typeface="Josefin Sans"/>
              </a:rPr>
              <a:t>Create</a:t>
            </a:r>
            <a:endParaRPr/>
          </a:p>
        </p:txBody>
      </p:sp>
      <p:sp>
        <p:nvSpPr>
          <p:cNvPr id="1001" name="Google Shape;1001;p21"/>
          <p:cNvSpPr txBox="1"/>
          <p:nvPr/>
        </p:nvSpPr>
        <p:spPr>
          <a:xfrm>
            <a:off x="3054343" y="2153827"/>
            <a:ext cx="23604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F2F2F2"/>
                </a:solidFill>
                <a:latin typeface="Roboto"/>
                <a:ea typeface="Roboto"/>
                <a:cs typeface="Roboto"/>
                <a:sym typeface="Roboto"/>
              </a:rPr>
              <a:t>Created our ‘StarsGalaxiesQuasars’ database and schema code</a:t>
            </a:r>
            <a:endParaRPr/>
          </a:p>
        </p:txBody>
      </p:sp>
      <p:sp>
        <p:nvSpPr>
          <p:cNvPr id="1002" name="Google Shape;1002;p21"/>
          <p:cNvSpPr txBox="1"/>
          <p:nvPr/>
        </p:nvSpPr>
        <p:spPr>
          <a:xfrm>
            <a:off x="7121941" y="1819466"/>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Josefin Sans"/>
                <a:ea typeface="Josefin Sans"/>
                <a:cs typeface="Josefin Sans"/>
                <a:sym typeface="Josefin Sans"/>
              </a:rPr>
              <a:t>2. Populate</a:t>
            </a:r>
            <a:endParaRPr/>
          </a:p>
        </p:txBody>
      </p:sp>
      <p:sp>
        <p:nvSpPr>
          <p:cNvPr id="1003" name="Google Shape;1003;p21"/>
          <p:cNvSpPr txBox="1"/>
          <p:nvPr/>
        </p:nvSpPr>
        <p:spPr>
          <a:xfrm>
            <a:off x="6887874" y="2176583"/>
            <a:ext cx="23604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F2F2F2"/>
                </a:solidFill>
                <a:latin typeface="Roboto"/>
                <a:ea typeface="Roboto"/>
                <a:cs typeface="Roboto"/>
                <a:sym typeface="Roboto"/>
              </a:rPr>
              <a:t>Imported our Sloan Sky Survey CSV data from Kaggle via Postgres</a:t>
            </a:r>
            <a:endParaRPr/>
          </a:p>
        </p:txBody>
      </p:sp>
      <p:sp>
        <p:nvSpPr>
          <p:cNvPr id="1004" name="Google Shape;1004;p21"/>
          <p:cNvSpPr txBox="1"/>
          <p:nvPr/>
        </p:nvSpPr>
        <p:spPr>
          <a:xfrm>
            <a:off x="3288412" y="3890180"/>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Josefin Sans"/>
                <a:ea typeface="Josefin Sans"/>
                <a:cs typeface="Josefin Sans"/>
                <a:sym typeface="Josefin Sans"/>
              </a:rPr>
              <a:t>3. </a:t>
            </a:r>
            <a:r>
              <a:rPr lang="en-IN" sz="1800">
                <a:solidFill>
                  <a:schemeClr val="lt1"/>
                </a:solidFill>
                <a:latin typeface="Josefin Sans"/>
                <a:ea typeface="Josefin Sans"/>
                <a:cs typeface="Josefin Sans"/>
                <a:sym typeface="Josefin Sans"/>
              </a:rPr>
              <a:t>Connect</a:t>
            </a:r>
            <a:endParaRPr/>
          </a:p>
        </p:txBody>
      </p:sp>
      <p:sp>
        <p:nvSpPr>
          <p:cNvPr id="1005" name="Google Shape;1005;p21"/>
          <p:cNvSpPr txBox="1"/>
          <p:nvPr/>
        </p:nvSpPr>
        <p:spPr>
          <a:xfrm>
            <a:off x="3054343" y="4247297"/>
            <a:ext cx="23604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F2F2F2"/>
                </a:solidFill>
                <a:latin typeface="Roboto"/>
                <a:ea typeface="Roboto"/>
                <a:cs typeface="Roboto"/>
                <a:sym typeface="Roboto"/>
              </a:rPr>
              <a:t>Established a database connection in our JupyterLab Notebook using SQL Alchemy</a:t>
            </a:r>
            <a:endParaRPr/>
          </a:p>
        </p:txBody>
      </p:sp>
      <p:sp>
        <p:nvSpPr>
          <p:cNvPr id="1006" name="Google Shape;1006;p21"/>
          <p:cNvSpPr txBox="1"/>
          <p:nvPr/>
        </p:nvSpPr>
        <p:spPr>
          <a:xfrm>
            <a:off x="7228799" y="3828794"/>
            <a:ext cx="1892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Josefin Sans"/>
                <a:ea typeface="Josefin Sans"/>
                <a:cs typeface="Josefin Sans"/>
                <a:sym typeface="Josefin Sans"/>
              </a:rPr>
              <a:t>4. Load</a:t>
            </a:r>
            <a:endParaRPr/>
          </a:p>
        </p:txBody>
      </p:sp>
      <p:sp>
        <p:nvSpPr>
          <p:cNvPr id="1007" name="Google Shape;1007;p21"/>
          <p:cNvSpPr txBox="1"/>
          <p:nvPr/>
        </p:nvSpPr>
        <p:spPr>
          <a:xfrm>
            <a:off x="6994730" y="4185911"/>
            <a:ext cx="23604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100">
                <a:solidFill>
                  <a:srgbClr val="F2F2F2"/>
                </a:solidFill>
                <a:latin typeface="Roboto"/>
                <a:ea typeface="Roboto"/>
                <a:cs typeface="Roboto"/>
                <a:sym typeface="Roboto"/>
              </a:rPr>
              <a:t>Loaded the results of our SELECT queries into a Pandas dataframe for </a:t>
            </a:r>
            <a:r>
              <a:rPr lang="en-IN" sz="1100">
                <a:solidFill>
                  <a:srgbClr val="F2F2F2"/>
                </a:solidFill>
                <a:latin typeface="Roboto"/>
                <a:ea typeface="Roboto"/>
                <a:cs typeface="Roboto"/>
                <a:sym typeface="Roboto"/>
              </a:rPr>
              <a:t>analysis</a:t>
            </a:r>
            <a:endParaRPr/>
          </a:p>
        </p:txBody>
      </p:sp>
      <p:sp>
        <p:nvSpPr>
          <p:cNvPr id="1008" name="Google Shape;1008;p21"/>
          <p:cNvSpPr/>
          <p:nvPr/>
        </p:nvSpPr>
        <p:spPr>
          <a:xfrm rot="-5400000">
            <a:off x="7316205" y="781675"/>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21"/>
          <p:cNvSpPr/>
          <p:nvPr/>
        </p:nvSpPr>
        <p:spPr>
          <a:xfrm flipH="1" rot="5400000">
            <a:off x="3253675" y="2785042"/>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21"/>
          <p:cNvSpPr/>
          <p:nvPr/>
        </p:nvSpPr>
        <p:spPr>
          <a:xfrm flipH="1" rot="5400000">
            <a:off x="7136821" y="2780982"/>
            <a:ext cx="1622100" cy="3225900"/>
          </a:xfrm>
          <a:prstGeom prst="blockArc">
            <a:avLst>
              <a:gd fmla="val 6631348" name="adj1"/>
              <a:gd fmla="val 19780050" name="adj2"/>
              <a:gd fmla="val 0" name="adj3"/>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4" name="Shape 1014"/>
        <p:cNvGrpSpPr/>
        <p:nvPr/>
      </p:nvGrpSpPr>
      <p:grpSpPr>
        <a:xfrm>
          <a:off x="0" y="0"/>
          <a:ext cx="0" cy="0"/>
          <a:chOff x="0" y="0"/>
          <a:chExt cx="0" cy="0"/>
        </a:xfrm>
      </p:grpSpPr>
      <p:pic>
        <p:nvPicPr>
          <p:cNvPr descr="A group of planets with rings&#10;&#10;Description automatically generated" id="1015" name="Google Shape;1015;p22"/>
          <p:cNvPicPr preferRelativeResize="0"/>
          <p:nvPr/>
        </p:nvPicPr>
        <p:blipFill rotWithShape="1">
          <a:blip r:embed="rId3">
            <a:alphaModFix/>
          </a:blip>
          <a:srcRect b="64992" l="26424" r="55995" t="28639"/>
          <a:stretch/>
        </p:blipFill>
        <p:spPr>
          <a:xfrm rot="-1459401">
            <a:off x="-367894" y="-11828"/>
            <a:ext cx="3962713" cy="1435129"/>
          </a:xfrm>
          <a:prstGeom prst="rect">
            <a:avLst/>
          </a:prstGeom>
          <a:noFill/>
          <a:ln>
            <a:noFill/>
          </a:ln>
        </p:spPr>
      </p:pic>
      <p:sp>
        <p:nvSpPr>
          <p:cNvPr id="1016" name="Google Shape;1016;p22"/>
          <p:cNvSpPr/>
          <p:nvPr/>
        </p:nvSpPr>
        <p:spPr>
          <a:xfrm rot="665994">
            <a:off x="2658843" y="582766"/>
            <a:ext cx="10082886" cy="6653207"/>
          </a:xfrm>
          <a:custGeom>
            <a:rect b="b" l="l" r="r" t="t"/>
            <a:pathLst>
              <a:path extrusionOk="0" h="6829350" w="7538488">
                <a:moveTo>
                  <a:pt x="7538489" y="3414676"/>
                </a:moveTo>
                <a:cubicBezTo>
                  <a:pt x="7538489" y="5300549"/>
                  <a:pt x="5850941" y="6829351"/>
                  <a:pt x="3769244" y="6829351"/>
                </a:cubicBezTo>
                <a:cubicBezTo>
                  <a:pt x="1687548" y="6829351"/>
                  <a:pt x="0" y="5300548"/>
                  <a:pt x="0" y="3414675"/>
                </a:cubicBezTo>
                <a:cubicBezTo>
                  <a:pt x="0" y="1528802"/>
                  <a:pt x="1687548" y="0"/>
                  <a:pt x="3769244" y="0"/>
                </a:cubicBezTo>
                <a:cubicBezTo>
                  <a:pt x="5850941" y="0"/>
                  <a:pt x="7538489" y="1528802"/>
                  <a:pt x="7538489" y="3414676"/>
                </a:cubicBezTo>
                <a:close/>
              </a:path>
            </a:pathLst>
          </a:custGeom>
          <a:solidFill>
            <a:srgbClr val="732181">
              <a:alpha val="13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22"/>
          <p:cNvSpPr/>
          <p:nvPr/>
        </p:nvSpPr>
        <p:spPr>
          <a:xfrm>
            <a:off x="1060275" y="1239425"/>
            <a:ext cx="9471900" cy="2937000"/>
          </a:xfrm>
          <a:prstGeom prst="ellipse">
            <a:avLst/>
          </a:prstGeom>
          <a:solidFill>
            <a:srgbClr val="28003E"/>
          </a:solidFill>
          <a:ln>
            <a:noFill/>
          </a:ln>
          <a:effectLst>
            <a:outerShdw blurRad="642938" rotWithShape="0" algn="bl" dir="5400000" dist="19050">
              <a:srgbClr val="D2088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500">
              <a:solidFill>
                <a:schemeClr val="lt1"/>
              </a:solidFill>
              <a:latin typeface="Calibri"/>
              <a:ea typeface="Calibri"/>
              <a:cs typeface="Calibri"/>
              <a:sym typeface="Calibri"/>
            </a:endParaRPr>
          </a:p>
        </p:txBody>
      </p:sp>
      <p:grpSp>
        <p:nvGrpSpPr>
          <p:cNvPr id="1018" name="Google Shape;1018;p22"/>
          <p:cNvGrpSpPr/>
          <p:nvPr/>
        </p:nvGrpSpPr>
        <p:grpSpPr>
          <a:xfrm>
            <a:off x="61250" y="98175"/>
            <a:ext cx="2395561" cy="1271310"/>
            <a:chOff x="61262" y="98177"/>
            <a:chExt cx="3921364" cy="2081044"/>
          </a:xfrm>
        </p:grpSpPr>
        <p:sp>
          <p:nvSpPr>
            <p:cNvPr id="1019" name="Google Shape;1019;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6" name="Google Shape;1036;p22"/>
          <p:cNvSpPr/>
          <p:nvPr/>
        </p:nvSpPr>
        <p:spPr>
          <a:xfrm rot="10800000">
            <a:off x="10703287" y="5644408"/>
            <a:ext cx="161897" cy="152840"/>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22"/>
          <p:cNvSpPr/>
          <p:nvPr/>
        </p:nvSpPr>
        <p:spPr>
          <a:xfrm rot="10800000">
            <a:off x="10159306" y="5766551"/>
            <a:ext cx="174660" cy="180668"/>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22"/>
          <p:cNvSpPr/>
          <p:nvPr/>
        </p:nvSpPr>
        <p:spPr>
          <a:xfrm flipH="1" rot="10800000">
            <a:off x="12023591" y="5543415"/>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22"/>
          <p:cNvSpPr/>
          <p:nvPr/>
        </p:nvSpPr>
        <p:spPr>
          <a:xfrm rot="-10770917">
            <a:off x="11876768" y="4917434"/>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22"/>
          <p:cNvSpPr/>
          <p:nvPr/>
        </p:nvSpPr>
        <p:spPr>
          <a:xfrm flipH="1" rot="10800000">
            <a:off x="10713657" y="622482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22"/>
          <p:cNvSpPr/>
          <p:nvPr/>
        </p:nvSpPr>
        <p:spPr>
          <a:xfrm rot="10800000">
            <a:off x="11127756" y="5947457"/>
            <a:ext cx="72752" cy="75107"/>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22"/>
          <p:cNvSpPr/>
          <p:nvPr/>
        </p:nvSpPr>
        <p:spPr>
          <a:xfrm flipH="1" rot="10800000">
            <a:off x="8285401" y="662273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22"/>
          <p:cNvSpPr/>
          <p:nvPr/>
        </p:nvSpPr>
        <p:spPr>
          <a:xfrm rot="10800000">
            <a:off x="11283709" y="5436128"/>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22"/>
          <p:cNvSpPr/>
          <p:nvPr/>
        </p:nvSpPr>
        <p:spPr>
          <a:xfrm rot="-10770917">
            <a:off x="11719612" y="6633472"/>
            <a:ext cx="177306" cy="1440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22"/>
          <p:cNvSpPr/>
          <p:nvPr/>
        </p:nvSpPr>
        <p:spPr>
          <a:xfrm rot="10800000">
            <a:off x="9406262" y="6564432"/>
            <a:ext cx="87151" cy="93100"/>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22"/>
          <p:cNvSpPr/>
          <p:nvPr/>
        </p:nvSpPr>
        <p:spPr>
          <a:xfrm flipH="1" rot="10800000">
            <a:off x="8695864" y="6311068"/>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22"/>
          <p:cNvSpPr/>
          <p:nvPr/>
        </p:nvSpPr>
        <p:spPr>
          <a:xfrm flipH="1" rot="10800000">
            <a:off x="12018320" y="417637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22"/>
          <p:cNvSpPr/>
          <p:nvPr/>
        </p:nvSpPr>
        <p:spPr>
          <a:xfrm flipH="1" rot="10800000">
            <a:off x="9478433" y="5984796"/>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22"/>
          <p:cNvSpPr/>
          <p:nvPr/>
        </p:nvSpPr>
        <p:spPr>
          <a:xfrm rot="10800000">
            <a:off x="11583557" y="5938657"/>
            <a:ext cx="397222" cy="328759"/>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22"/>
          <p:cNvSpPr/>
          <p:nvPr/>
        </p:nvSpPr>
        <p:spPr>
          <a:xfrm flipH="1" rot="10800000">
            <a:off x="10963546" y="6333090"/>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22"/>
          <p:cNvSpPr/>
          <p:nvPr/>
        </p:nvSpPr>
        <p:spPr>
          <a:xfrm flipH="1" rot="10800000">
            <a:off x="11196788" y="6663233"/>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22"/>
          <p:cNvSpPr/>
          <p:nvPr/>
        </p:nvSpPr>
        <p:spPr>
          <a:xfrm flipH="1" rot="10800000">
            <a:off x="10085102" y="6670857"/>
            <a:ext cx="72763" cy="7544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3" name="Google Shape;1053;p22"/>
          <p:cNvGrpSpPr/>
          <p:nvPr/>
        </p:nvGrpSpPr>
        <p:grpSpPr>
          <a:xfrm>
            <a:off x="77626" y="4774973"/>
            <a:ext cx="1992958" cy="2033616"/>
            <a:chOff x="0" y="4073675"/>
            <a:chExt cx="2680148" cy="2734825"/>
          </a:xfrm>
        </p:grpSpPr>
        <p:sp>
          <p:nvSpPr>
            <p:cNvPr id="1054" name="Google Shape;1054;p22"/>
            <p:cNvSpPr/>
            <p:nvPr/>
          </p:nvSpPr>
          <p:spPr>
            <a:xfrm rot="-5400000">
              <a:off x="1031195" y="5788216"/>
              <a:ext cx="116077" cy="157472"/>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22"/>
            <p:cNvSpPr/>
            <p:nvPr/>
          </p:nvSpPr>
          <p:spPr>
            <a:xfrm rot="-5400000">
              <a:off x="886476" y="5388086"/>
              <a:ext cx="125228" cy="186151"/>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22"/>
            <p:cNvSpPr/>
            <p:nvPr/>
          </p:nvSpPr>
          <p:spPr>
            <a:xfrm flipH="1" rot="-5400000">
              <a:off x="1207007" y="674354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22"/>
            <p:cNvSpPr/>
            <p:nvPr/>
          </p:nvSpPr>
          <p:spPr>
            <a:xfrm rot="-5351470">
              <a:off x="1778927" y="6640440"/>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22"/>
            <p:cNvSpPr/>
            <p:nvPr/>
          </p:nvSpPr>
          <p:spPr>
            <a:xfrm flipH="1" rot="-5400000">
              <a:off x="505085" y="5803505"/>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22"/>
            <p:cNvSpPr/>
            <p:nvPr/>
          </p:nvSpPr>
          <p:spPr>
            <a:xfrm rot="-5400000">
              <a:off x="791095" y="6100879"/>
              <a:ext cx="52053" cy="77441"/>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22"/>
            <p:cNvSpPr/>
            <p:nvPr/>
          </p:nvSpPr>
          <p:spPr>
            <a:xfrm flipH="1" rot="-5400000">
              <a:off x="95209" y="4060929"/>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22"/>
            <p:cNvSpPr/>
            <p:nvPr/>
          </p:nvSpPr>
          <p:spPr>
            <a:xfrm rot="-5400000">
              <a:off x="1303305" y="6208670"/>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22"/>
            <p:cNvSpPr/>
            <p:nvPr/>
          </p:nvSpPr>
          <p:spPr>
            <a:xfrm rot="-5351470">
              <a:off x="11244" y="6527661"/>
              <a:ext cx="127513" cy="148203"/>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Google Shape;1063;p22"/>
            <p:cNvSpPr/>
            <p:nvPr/>
          </p:nvSpPr>
          <p:spPr>
            <a:xfrm rot="-5400000">
              <a:off x="141044" y="4861369"/>
              <a:ext cx="62486" cy="9592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22"/>
            <p:cNvSpPr/>
            <p:nvPr/>
          </p:nvSpPr>
          <p:spPr>
            <a:xfrm flipH="1" rot="-5400000">
              <a:off x="416250" y="4355487"/>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22"/>
            <p:cNvSpPr/>
            <p:nvPr/>
          </p:nvSpPr>
          <p:spPr>
            <a:xfrm flipH="1" rot="-5400000">
              <a:off x="2615194" y="6739762"/>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22"/>
            <p:cNvSpPr/>
            <p:nvPr/>
          </p:nvSpPr>
          <p:spPr>
            <a:xfrm flipH="1" rot="-5400000">
              <a:off x="752342" y="491707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22"/>
            <p:cNvSpPr/>
            <p:nvPr/>
          </p:nvSpPr>
          <p:spPr>
            <a:xfrm rot="-5400000">
              <a:off x="553149" y="6413800"/>
              <a:ext cx="284800" cy="338736"/>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22"/>
            <p:cNvSpPr/>
            <p:nvPr/>
          </p:nvSpPr>
          <p:spPr>
            <a:xfrm flipH="1" rot="-5400000">
              <a:off x="393565" y="598283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22"/>
            <p:cNvSpPr/>
            <p:nvPr/>
          </p:nvSpPr>
          <p:spPr>
            <a:xfrm flipH="1" rot="-5400000">
              <a:off x="53486" y="6150211"/>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22"/>
            <p:cNvSpPr/>
            <p:nvPr/>
          </p:nvSpPr>
          <p:spPr>
            <a:xfrm flipH="1" rot="-5400000">
              <a:off x="45633" y="5352438"/>
              <a:ext cx="52208" cy="77701"/>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1" name="Google Shape;1071;p22"/>
          <p:cNvSpPr/>
          <p:nvPr/>
        </p:nvSpPr>
        <p:spPr>
          <a:xfrm flipH="1" rot="5400000">
            <a:off x="11989912" y="282610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22"/>
          <p:cNvSpPr/>
          <p:nvPr/>
        </p:nvSpPr>
        <p:spPr>
          <a:xfrm rot="5400000">
            <a:off x="11943081" y="1984279"/>
            <a:ext cx="64404" cy="78266"/>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22"/>
          <p:cNvSpPr/>
          <p:nvPr/>
        </p:nvSpPr>
        <p:spPr>
          <a:xfrm flipH="1" rot="5400000">
            <a:off x="11728104" y="2522497"/>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22"/>
          <p:cNvSpPr/>
          <p:nvPr/>
        </p:nvSpPr>
        <p:spPr>
          <a:xfrm flipH="1" rot="5400000">
            <a:off x="11454023" y="1943648"/>
            <a:ext cx="53853" cy="6343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22"/>
          <p:cNvSpPr txBox="1"/>
          <p:nvPr/>
        </p:nvSpPr>
        <p:spPr>
          <a:xfrm>
            <a:off x="1689975" y="1643975"/>
            <a:ext cx="82125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6000">
                <a:solidFill>
                  <a:schemeClr val="lt1"/>
                </a:solidFill>
                <a:latin typeface="Space Grotesk"/>
                <a:ea typeface="Space Grotesk"/>
                <a:cs typeface="Space Grotesk"/>
                <a:sym typeface="Space Grotesk"/>
              </a:rPr>
              <a:t>Exploratory Data Analysis</a:t>
            </a:r>
            <a:endParaRPr b="1" sz="6000">
              <a:solidFill>
                <a:schemeClr val="lt1"/>
              </a:solidFill>
              <a:latin typeface="Space Grotesk"/>
              <a:ea typeface="Space Grotesk"/>
              <a:cs typeface="Space Grotesk"/>
              <a:sym typeface="Space Grotesk"/>
            </a:endParaRPr>
          </a:p>
        </p:txBody>
      </p:sp>
      <p:grpSp>
        <p:nvGrpSpPr>
          <p:cNvPr id="1076" name="Google Shape;1076;p22"/>
          <p:cNvGrpSpPr/>
          <p:nvPr/>
        </p:nvGrpSpPr>
        <p:grpSpPr>
          <a:xfrm rot="-5400000">
            <a:off x="-472150" y="2231775"/>
            <a:ext cx="2395561" cy="1271310"/>
            <a:chOff x="61262" y="98177"/>
            <a:chExt cx="3921364" cy="2081044"/>
          </a:xfrm>
        </p:grpSpPr>
        <p:sp>
          <p:nvSpPr>
            <p:cNvPr id="1077" name="Google Shape;1077;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4" name="Google Shape;1094;p22"/>
          <p:cNvGrpSpPr/>
          <p:nvPr/>
        </p:nvGrpSpPr>
        <p:grpSpPr>
          <a:xfrm rot="-6998936">
            <a:off x="365963" y="4670367"/>
            <a:ext cx="2395539" cy="1271298"/>
            <a:chOff x="61262" y="98177"/>
            <a:chExt cx="3921364" cy="2081044"/>
          </a:xfrm>
        </p:grpSpPr>
        <p:sp>
          <p:nvSpPr>
            <p:cNvPr id="1095" name="Google Shape;1095;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4" name="Google Shape;1104;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2" name="Google Shape;1112;p22"/>
          <p:cNvGrpSpPr/>
          <p:nvPr/>
        </p:nvGrpSpPr>
        <p:grpSpPr>
          <a:xfrm rot="3914828">
            <a:off x="746876" y="4975006"/>
            <a:ext cx="2395683" cy="1271374"/>
            <a:chOff x="61262" y="98177"/>
            <a:chExt cx="3921364" cy="2081044"/>
          </a:xfrm>
        </p:grpSpPr>
        <p:sp>
          <p:nvSpPr>
            <p:cNvPr id="1113" name="Google Shape;1113;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7" name="Google Shape;1117;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30" name="Google Shape;1130;p22"/>
          <p:cNvGrpSpPr/>
          <p:nvPr/>
        </p:nvGrpSpPr>
        <p:grpSpPr>
          <a:xfrm rot="10633932">
            <a:off x="1127974" y="-130341"/>
            <a:ext cx="2395611" cy="1271336"/>
            <a:chOff x="61262" y="98177"/>
            <a:chExt cx="3921364" cy="2081044"/>
          </a:xfrm>
        </p:grpSpPr>
        <p:sp>
          <p:nvSpPr>
            <p:cNvPr id="1131" name="Google Shape;1131;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0" name="Google Shape;1140;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8" name="Google Shape;1148;p22"/>
          <p:cNvGrpSpPr/>
          <p:nvPr/>
        </p:nvGrpSpPr>
        <p:grpSpPr>
          <a:xfrm rot="5400000">
            <a:off x="10272028" y="631564"/>
            <a:ext cx="2395561" cy="1271310"/>
            <a:chOff x="61262" y="98177"/>
            <a:chExt cx="3921364" cy="2081044"/>
          </a:xfrm>
        </p:grpSpPr>
        <p:sp>
          <p:nvSpPr>
            <p:cNvPr id="1149" name="Google Shape;1149;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3" name="Google Shape;1153;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6" name="Google Shape;1166;p22"/>
          <p:cNvGrpSpPr/>
          <p:nvPr/>
        </p:nvGrpSpPr>
        <p:grpSpPr>
          <a:xfrm rot="2102887">
            <a:off x="8976628" y="98167"/>
            <a:ext cx="2395439" cy="1271245"/>
            <a:chOff x="61262" y="98177"/>
            <a:chExt cx="3921364" cy="2081044"/>
          </a:xfrm>
        </p:grpSpPr>
        <p:sp>
          <p:nvSpPr>
            <p:cNvPr id="1167" name="Google Shape;1167;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1" name="Google Shape;1171;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84" name="Google Shape;1184;p22"/>
          <p:cNvGrpSpPr/>
          <p:nvPr/>
        </p:nvGrpSpPr>
        <p:grpSpPr>
          <a:xfrm rot="2261493">
            <a:off x="6919361" y="-130483"/>
            <a:ext cx="2395494" cy="1271274"/>
            <a:chOff x="61262" y="98177"/>
            <a:chExt cx="3921364" cy="2081044"/>
          </a:xfrm>
        </p:grpSpPr>
        <p:sp>
          <p:nvSpPr>
            <p:cNvPr id="1185" name="Google Shape;1185;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02" name="Google Shape;1202;p22"/>
          <p:cNvGrpSpPr/>
          <p:nvPr/>
        </p:nvGrpSpPr>
        <p:grpSpPr>
          <a:xfrm rot="4206158">
            <a:off x="1356765" y="4517779"/>
            <a:ext cx="2395429" cy="1271240"/>
            <a:chOff x="61262" y="98177"/>
            <a:chExt cx="3921364" cy="2081044"/>
          </a:xfrm>
        </p:grpSpPr>
        <p:sp>
          <p:nvSpPr>
            <p:cNvPr id="1203" name="Google Shape;1203;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group of planets with rings&#10;&#10;Description automatically generated" id="1220" name="Google Shape;1220;p22"/>
          <p:cNvPicPr preferRelativeResize="0"/>
          <p:nvPr/>
        </p:nvPicPr>
        <p:blipFill rotWithShape="1">
          <a:blip r:embed="rId3">
            <a:alphaModFix/>
          </a:blip>
          <a:srcRect b="37155" l="37229" r="-14838" t="-8912"/>
          <a:stretch/>
        </p:blipFill>
        <p:spPr>
          <a:xfrm rot="-2700000">
            <a:off x="4782147" y="-704227"/>
            <a:ext cx="9465331" cy="8811965"/>
          </a:xfrm>
          <a:prstGeom prst="diamond">
            <a:avLst/>
          </a:prstGeom>
          <a:noFill/>
          <a:ln>
            <a:noFill/>
          </a:ln>
        </p:spPr>
      </p:pic>
      <p:grpSp>
        <p:nvGrpSpPr>
          <p:cNvPr id="1221" name="Google Shape;1221;p22"/>
          <p:cNvGrpSpPr/>
          <p:nvPr/>
        </p:nvGrpSpPr>
        <p:grpSpPr>
          <a:xfrm flipH="1" rot="10800000">
            <a:off x="2423567" y="5508383"/>
            <a:ext cx="2395561" cy="1271310"/>
            <a:chOff x="61262" y="98177"/>
            <a:chExt cx="3921364" cy="2081044"/>
          </a:xfrm>
        </p:grpSpPr>
        <p:sp>
          <p:nvSpPr>
            <p:cNvPr id="1222" name="Google Shape;1222;p22"/>
            <p:cNvSpPr/>
            <p:nvPr/>
          </p:nvSpPr>
          <p:spPr>
            <a:xfrm>
              <a:off x="1328065" y="882797"/>
              <a:ext cx="166479" cy="121809"/>
            </a:xfrm>
            <a:custGeom>
              <a:rect b="b" l="l" r="r" t="t"/>
              <a:pathLst>
                <a:path extrusionOk="0" h="185261" w="203644">
                  <a:moveTo>
                    <a:pt x="102976" y="458"/>
                  </a:moveTo>
                  <a:cubicBezTo>
                    <a:pt x="113930" y="71324"/>
                    <a:pt x="113930" y="71324"/>
                    <a:pt x="204418" y="93041"/>
                  </a:cubicBezTo>
                  <a:cubicBezTo>
                    <a:pt x="117359" y="109995"/>
                    <a:pt x="117359" y="109995"/>
                    <a:pt x="101833" y="185719"/>
                  </a:cubicBezTo>
                  <a:cubicBezTo>
                    <a:pt x="110215" y="108948"/>
                    <a:pt x="66686" y="91231"/>
                    <a:pt x="773" y="93708"/>
                  </a:cubicBezTo>
                  <a:cubicBezTo>
                    <a:pt x="62304" y="89993"/>
                    <a:pt x="112406" y="77991"/>
                    <a:pt x="102976" y="458"/>
                  </a:cubicBezTo>
                  <a:close/>
                </a:path>
              </a:pathLst>
            </a:custGeom>
            <a:solidFill>
              <a:srgbClr val="DDDD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22"/>
            <p:cNvSpPr/>
            <p:nvPr/>
          </p:nvSpPr>
          <p:spPr>
            <a:xfrm>
              <a:off x="1874681" y="762846"/>
              <a:ext cx="179878" cy="144480"/>
            </a:xfrm>
            <a:custGeom>
              <a:rect b="b" l="l" r="r" t="t"/>
              <a:pathLst>
                <a:path extrusionOk="0" h="109662" w="109849">
                  <a:moveTo>
                    <a:pt x="54343" y="109034"/>
                  </a:moveTo>
                  <a:cubicBezTo>
                    <a:pt x="49178" y="96559"/>
                    <a:pt x="42674" y="84674"/>
                    <a:pt x="34941" y="73604"/>
                  </a:cubicBezTo>
                  <a:cubicBezTo>
                    <a:pt x="23853" y="65816"/>
                    <a:pt x="11940" y="59273"/>
                    <a:pt x="-582" y="54109"/>
                  </a:cubicBezTo>
                  <a:cubicBezTo>
                    <a:pt x="26843" y="48148"/>
                    <a:pt x="48288" y="26778"/>
                    <a:pt x="54343" y="-628"/>
                  </a:cubicBezTo>
                  <a:cubicBezTo>
                    <a:pt x="59508" y="11875"/>
                    <a:pt x="66012" y="23788"/>
                    <a:pt x="73745" y="34895"/>
                  </a:cubicBezTo>
                  <a:cubicBezTo>
                    <a:pt x="84861" y="42609"/>
                    <a:pt x="96764" y="49113"/>
                    <a:pt x="109268" y="54296"/>
                  </a:cubicBezTo>
                  <a:cubicBezTo>
                    <a:pt x="81880" y="60323"/>
                    <a:pt x="60464" y="81666"/>
                    <a:pt x="54343" y="109034"/>
                  </a:cubicBezTo>
                  <a:close/>
                </a:path>
              </a:pathLst>
            </a:custGeom>
            <a:gradFill>
              <a:gsLst>
                <a:gs pos="0">
                  <a:srgbClr val="F13DBE"/>
                </a:gs>
                <a:gs pos="100000">
                  <a:srgbClr val="D2088F">
                    <a:alpha val="3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22"/>
            <p:cNvSpPr/>
            <p:nvPr/>
          </p:nvSpPr>
          <p:spPr>
            <a:xfrm flipH="1">
              <a:off x="61262" y="102548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22"/>
            <p:cNvSpPr/>
            <p:nvPr/>
          </p:nvSpPr>
          <p:spPr>
            <a:xfrm rot="22579">
              <a:off x="104728" y="1471326"/>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22"/>
            <p:cNvSpPr/>
            <p:nvPr/>
          </p:nvSpPr>
          <p:spPr>
            <a:xfrm flipH="1">
              <a:off x="1409166" y="480463"/>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22"/>
            <p:cNvSpPr/>
            <p:nvPr/>
          </p:nvSpPr>
          <p:spPr>
            <a:xfrm>
              <a:off x="983022" y="702581"/>
              <a:ext cx="74801" cy="60043"/>
            </a:xfrm>
            <a:custGeom>
              <a:rect b="b" l="l" r="r" t="t"/>
              <a:pathLst>
                <a:path extrusionOk="0" h="84867" w="81974">
                  <a:moveTo>
                    <a:pt x="40710" y="84107"/>
                  </a:moveTo>
                  <a:cubicBezTo>
                    <a:pt x="95289" y="84107"/>
                    <a:pt x="95384" y="-760"/>
                    <a:pt x="40710" y="-760"/>
                  </a:cubicBezTo>
                  <a:cubicBezTo>
                    <a:pt x="-13963" y="-760"/>
                    <a:pt x="-13963" y="84107"/>
                    <a:pt x="40710" y="84107"/>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22"/>
            <p:cNvSpPr/>
            <p:nvPr/>
          </p:nvSpPr>
          <p:spPr>
            <a:xfrm flipH="1">
              <a:off x="3907808" y="16220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22"/>
            <p:cNvSpPr/>
            <p:nvPr/>
          </p:nvSpPr>
          <p:spPr>
            <a:xfrm>
              <a:off x="807732" y="109717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EE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22"/>
            <p:cNvSpPr/>
            <p:nvPr/>
          </p:nvSpPr>
          <p:spPr>
            <a:xfrm rot="22579">
              <a:off x="266440" y="98775"/>
              <a:ext cx="182704" cy="115204"/>
            </a:xfrm>
            <a:prstGeom prst="star5">
              <a:avLst>
                <a:gd fmla="val 33026" name="adj"/>
                <a:gd fmla="val 105146" name="hf"/>
                <a:gd fmla="val 110557" name="vf"/>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1" name="Google Shape;1231;p22"/>
            <p:cNvSpPr/>
            <p:nvPr/>
          </p:nvSpPr>
          <p:spPr>
            <a:xfrm>
              <a:off x="2739598" y="194710"/>
              <a:ext cx="89755" cy="74452"/>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22"/>
            <p:cNvSpPr/>
            <p:nvPr/>
          </p:nvSpPr>
          <p:spPr>
            <a:xfrm flipH="1">
              <a:off x="3485447" y="411485"/>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22"/>
            <p:cNvSpPr/>
            <p:nvPr/>
          </p:nvSpPr>
          <p:spPr>
            <a:xfrm flipH="1">
              <a:off x="66687" y="2118896"/>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22"/>
            <p:cNvSpPr/>
            <p:nvPr/>
          </p:nvSpPr>
          <p:spPr>
            <a:xfrm flipH="1">
              <a:off x="2680194" y="67245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2F5496">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22"/>
            <p:cNvSpPr/>
            <p:nvPr/>
          </p:nvSpPr>
          <p:spPr>
            <a:xfrm>
              <a:off x="180134" y="506740"/>
              <a:ext cx="409088" cy="262907"/>
            </a:xfrm>
            <a:custGeom>
              <a:rect b="b" l="l" r="r" t="t"/>
              <a:pathLst>
                <a:path extrusionOk="0" h="199550" w="249825">
                  <a:moveTo>
                    <a:pt x="97271" y="86401"/>
                  </a:moveTo>
                  <a:cubicBezTo>
                    <a:pt x="97271" y="83036"/>
                    <a:pt x="99998" y="80308"/>
                    <a:pt x="103363" y="80308"/>
                  </a:cubicBezTo>
                  <a:cubicBezTo>
                    <a:pt x="106728" y="80308"/>
                    <a:pt x="109455" y="83036"/>
                    <a:pt x="109455" y="86401"/>
                  </a:cubicBezTo>
                  <a:cubicBezTo>
                    <a:pt x="109455" y="89766"/>
                    <a:pt x="106728" y="92493"/>
                    <a:pt x="103363" y="92493"/>
                  </a:cubicBezTo>
                  <a:cubicBezTo>
                    <a:pt x="99998" y="92493"/>
                    <a:pt x="97271" y="89766"/>
                    <a:pt x="97271" y="86401"/>
                  </a:cubicBezTo>
                  <a:close/>
                  <a:moveTo>
                    <a:pt x="48344" y="198875"/>
                  </a:moveTo>
                  <a:cubicBezTo>
                    <a:pt x="55102" y="199465"/>
                    <a:pt x="61054" y="194469"/>
                    <a:pt x="61644" y="187712"/>
                  </a:cubicBezTo>
                  <a:cubicBezTo>
                    <a:pt x="62244" y="180963"/>
                    <a:pt x="57239" y="175002"/>
                    <a:pt x="50491" y="174412"/>
                  </a:cubicBezTo>
                  <a:cubicBezTo>
                    <a:pt x="49778" y="174346"/>
                    <a:pt x="49057" y="174346"/>
                    <a:pt x="48344" y="174412"/>
                  </a:cubicBezTo>
                  <a:cubicBezTo>
                    <a:pt x="41587" y="175002"/>
                    <a:pt x="36591" y="180963"/>
                    <a:pt x="37181" y="187712"/>
                  </a:cubicBezTo>
                  <a:cubicBezTo>
                    <a:pt x="37706" y="193654"/>
                    <a:pt x="42411" y="198360"/>
                    <a:pt x="48344" y="198875"/>
                  </a:cubicBezTo>
                  <a:close/>
                  <a:moveTo>
                    <a:pt x="23881" y="52003"/>
                  </a:moveTo>
                  <a:cubicBezTo>
                    <a:pt x="37388" y="52003"/>
                    <a:pt x="48344" y="41055"/>
                    <a:pt x="48344" y="27539"/>
                  </a:cubicBezTo>
                  <a:cubicBezTo>
                    <a:pt x="48344" y="14033"/>
                    <a:pt x="37388" y="3076"/>
                    <a:pt x="23881" y="3076"/>
                  </a:cubicBezTo>
                  <a:cubicBezTo>
                    <a:pt x="10375" y="3076"/>
                    <a:pt x="-582" y="14033"/>
                    <a:pt x="-582" y="27539"/>
                  </a:cubicBezTo>
                  <a:cubicBezTo>
                    <a:pt x="-432" y="40943"/>
                    <a:pt x="10478" y="51721"/>
                    <a:pt x="23881" y="51721"/>
                  </a:cubicBezTo>
                  <a:close/>
                  <a:moveTo>
                    <a:pt x="235895" y="23884"/>
                  </a:moveTo>
                  <a:cubicBezTo>
                    <a:pt x="242653" y="24475"/>
                    <a:pt x="248605" y="19479"/>
                    <a:pt x="249195" y="12721"/>
                  </a:cubicBezTo>
                  <a:cubicBezTo>
                    <a:pt x="249795" y="5973"/>
                    <a:pt x="244790" y="12"/>
                    <a:pt x="238041" y="-579"/>
                  </a:cubicBezTo>
                  <a:cubicBezTo>
                    <a:pt x="237329" y="-645"/>
                    <a:pt x="236608" y="-645"/>
                    <a:pt x="235895" y="-579"/>
                  </a:cubicBezTo>
                  <a:cubicBezTo>
                    <a:pt x="229137" y="12"/>
                    <a:pt x="224142" y="5973"/>
                    <a:pt x="224732" y="12721"/>
                  </a:cubicBezTo>
                  <a:cubicBezTo>
                    <a:pt x="225257" y="18663"/>
                    <a:pt x="229962" y="23369"/>
                    <a:pt x="235895" y="23884"/>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22"/>
            <p:cNvSpPr/>
            <p:nvPr/>
          </p:nvSpPr>
          <p:spPr>
            <a:xfrm flipH="1">
              <a:off x="1152034" y="393871"/>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22"/>
            <p:cNvSpPr/>
            <p:nvPr/>
          </p:nvSpPr>
          <p:spPr>
            <a:xfrm flipH="1">
              <a:off x="912031" y="129810"/>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22"/>
            <p:cNvSpPr/>
            <p:nvPr/>
          </p:nvSpPr>
          <p:spPr>
            <a:xfrm flipH="1">
              <a:off x="2055940" y="123712"/>
              <a:ext cx="74818" cy="60324"/>
            </a:xfrm>
            <a:custGeom>
              <a:rect b="b" l="l" r="r" t="t"/>
              <a:pathLst>
                <a:path extrusionOk="0" h="56510" w="54812">
                  <a:moveTo>
                    <a:pt x="26642" y="56969"/>
                  </a:moveTo>
                  <a:cubicBezTo>
                    <a:pt x="11422" y="56006"/>
                    <a:pt x="-141" y="42871"/>
                    <a:pt x="830" y="27651"/>
                  </a:cubicBezTo>
                  <a:cubicBezTo>
                    <a:pt x="896" y="26593"/>
                    <a:pt x="1020" y="25536"/>
                    <a:pt x="1211" y="24488"/>
                  </a:cubicBezTo>
                  <a:cubicBezTo>
                    <a:pt x="1563" y="10868"/>
                    <a:pt x="12889" y="114"/>
                    <a:pt x="26509" y="466"/>
                  </a:cubicBezTo>
                  <a:cubicBezTo>
                    <a:pt x="27605" y="495"/>
                    <a:pt x="28700" y="600"/>
                    <a:pt x="29786" y="771"/>
                  </a:cubicBezTo>
                  <a:cubicBezTo>
                    <a:pt x="43397" y="142"/>
                    <a:pt x="54932" y="10677"/>
                    <a:pt x="55560" y="24288"/>
                  </a:cubicBezTo>
                  <a:cubicBezTo>
                    <a:pt x="55608" y="25336"/>
                    <a:pt x="55589" y="26393"/>
                    <a:pt x="55503" y="27441"/>
                  </a:cubicBezTo>
                  <a:cubicBezTo>
                    <a:pt x="55789" y="45824"/>
                    <a:pt x="44455" y="55159"/>
                    <a:pt x="26642" y="56969"/>
                  </a:cubicBezTo>
                  <a:close/>
                </a:path>
              </a:pathLst>
            </a:custGeom>
            <a:solidFill>
              <a:srgbClr val="9CC2E5">
                <a:alpha val="556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